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26"/>
  </p:notesMasterIdLst>
  <p:sldIdLst>
    <p:sldId id="343" r:id="rId2"/>
    <p:sldId id="257" r:id="rId3"/>
    <p:sldId id="350" r:id="rId4"/>
    <p:sldId id="284" r:id="rId5"/>
    <p:sldId id="364" r:id="rId6"/>
    <p:sldId id="267" r:id="rId7"/>
    <p:sldId id="352" r:id="rId8"/>
    <p:sldId id="283" r:id="rId9"/>
    <p:sldId id="363" r:id="rId10"/>
    <p:sldId id="259" r:id="rId11"/>
    <p:sldId id="351" r:id="rId12"/>
    <p:sldId id="355" r:id="rId13"/>
    <p:sldId id="353" r:id="rId14"/>
    <p:sldId id="354" r:id="rId15"/>
    <p:sldId id="356" r:id="rId16"/>
    <p:sldId id="357" r:id="rId17"/>
    <p:sldId id="360" r:id="rId18"/>
    <p:sldId id="359" r:id="rId19"/>
    <p:sldId id="358" r:id="rId20"/>
    <p:sldId id="341" r:id="rId21"/>
    <p:sldId id="365" r:id="rId22"/>
    <p:sldId id="264" r:id="rId23"/>
    <p:sldId id="366" r:id="rId24"/>
    <p:sldId id="367" r:id="rId2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6F9FF"/>
    <a:srgbClr val="F4F9FF"/>
    <a:srgbClr val="EDEFF7"/>
    <a:srgbClr val="D0D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8C3913-D892-4A7D-8BA4-6B9E4B9CE0FE}" v="3092" dt="2021-04-12T00:25:55.282"/>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337" autoAdjust="0"/>
  </p:normalViewPr>
  <p:slideViewPr>
    <p:cSldViewPr snapToGrid="0">
      <p:cViewPr varScale="1">
        <p:scale>
          <a:sx n="58" d="100"/>
          <a:sy n="58" d="100"/>
        </p:scale>
        <p:origin x="1646" y="5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Vicknair Lewis" userId="8e3c99b7055ae3b5" providerId="LiveId" clId="{988C3913-D892-4A7D-8BA4-6B9E4B9CE0FE}"/>
    <pc:docChg chg="undo custSel addSld delSld modSld sldOrd modNotesMaster">
      <pc:chgData name="Rebecca Vicknair Lewis" userId="8e3c99b7055ae3b5" providerId="LiveId" clId="{988C3913-D892-4A7D-8BA4-6B9E4B9CE0FE}" dt="2021-04-11T17:26:12.682" v="23373"/>
      <pc:docMkLst>
        <pc:docMk/>
      </pc:docMkLst>
      <pc:sldChg chg="addSp delSp modSp mod modTransition setBg modClrScheme modAnim chgLayout modNotesTx">
        <pc:chgData name="Rebecca Vicknair Lewis" userId="8e3c99b7055ae3b5" providerId="LiveId" clId="{988C3913-D892-4A7D-8BA4-6B9E4B9CE0FE}" dt="2021-04-11T16:33:35.739" v="23323"/>
        <pc:sldMkLst>
          <pc:docMk/>
          <pc:sldMk cId="2276898735" sldId="257"/>
        </pc:sldMkLst>
        <pc:spChg chg="mod">
          <ac:chgData name="Rebecca Vicknair Lewis" userId="8e3c99b7055ae3b5" providerId="LiveId" clId="{988C3913-D892-4A7D-8BA4-6B9E4B9CE0FE}" dt="2021-04-10T03:13:36.372" v="6098" actId="20577"/>
          <ac:spMkLst>
            <pc:docMk/>
            <pc:sldMk cId="2276898735" sldId="257"/>
            <ac:spMk id="17" creationId="{8E7591AD-81F4-2E45-AE36-F4DA40C19031}"/>
          </ac:spMkLst>
        </pc:spChg>
        <pc:spChg chg="mod">
          <ac:chgData name="Rebecca Vicknair Lewis" userId="8e3c99b7055ae3b5" providerId="LiveId" clId="{988C3913-D892-4A7D-8BA4-6B9E4B9CE0FE}" dt="2021-04-10T02:39:27.561" v="4311" actId="26606"/>
          <ac:spMkLst>
            <pc:docMk/>
            <pc:sldMk cId="2276898735" sldId="257"/>
            <ac:spMk id="19" creationId="{55BA9AC8-EA60-644D-9DDA-B76203EA1E87}"/>
          </ac:spMkLst>
        </pc:spChg>
        <pc:picChg chg="add del mod">
          <ac:chgData name="Rebecca Vicknair Lewis" userId="8e3c99b7055ae3b5" providerId="LiveId" clId="{988C3913-D892-4A7D-8BA4-6B9E4B9CE0FE}" dt="2021-04-09T02:57:12.751" v="161" actId="931"/>
          <ac:picMkLst>
            <pc:docMk/>
            <pc:sldMk cId="2276898735" sldId="257"/>
            <ac:picMk id="3" creationId="{05FEDF3C-7D99-4DD0-9176-27D991CDE3DF}"/>
          </ac:picMkLst>
        </pc:picChg>
        <pc:picChg chg="add del mod">
          <ac:chgData name="Rebecca Vicknair Lewis" userId="8e3c99b7055ae3b5" providerId="LiveId" clId="{988C3913-D892-4A7D-8BA4-6B9E4B9CE0FE}" dt="2021-04-09T02:57:57.189" v="167" actId="478"/>
          <ac:picMkLst>
            <pc:docMk/>
            <pc:sldMk cId="2276898735" sldId="257"/>
            <ac:picMk id="5" creationId="{B279D401-ACF3-4909-886F-C28BA8006CEB}"/>
          </ac:picMkLst>
        </pc:picChg>
        <pc:picChg chg="add mod ord">
          <ac:chgData name="Rebecca Vicknair Lewis" userId="8e3c99b7055ae3b5" providerId="LiveId" clId="{988C3913-D892-4A7D-8BA4-6B9E4B9CE0FE}" dt="2021-04-10T02:39:27.561" v="4311" actId="26606"/>
          <ac:picMkLst>
            <pc:docMk/>
            <pc:sldMk cId="2276898735" sldId="257"/>
            <ac:picMk id="7" creationId="{E52639FB-A93C-4B80-93EC-08E8651E93BB}"/>
          </ac:picMkLst>
        </pc:picChg>
        <pc:picChg chg="add del mod">
          <ac:chgData name="Rebecca Vicknair Lewis" userId="8e3c99b7055ae3b5" providerId="LiveId" clId="{988C3913-D892-4A7D-8BA4-6B9E4B9CE0FE}" dt="2021-04-11T16:32:41.933" v="23322"/>
          <ac:picMkLst>
            <pc:docMk/>
            <pc:sldMk cId="2276898735" sldId="257"/>
            <ac:picMk id="8" creationId="{CA6BF9B4-E0A8-4020-9921-9F908AC8D960}"/>
          </ac:picMkLst>
        </pc:picChg>
        <pc:picChg chg="add mod">
          <ac:chgData name="Rebecca Vicknair Lewis" userId="8e3c99b7055ae3b5" providerId="LiveId" clId="{988C3913-D892-4A7D-8BA4-6B9E4B9CE0FE}" dt="2021-04-11T16:33:35.739" v="23323"/>
          <ac:picMkLst>
            <pc:docMk/>
            <pc:sldMk cId="2276898735" sldId="257"/>
            <ac:picMk id="9" creationId="{49FA8A60-2318-4EF4-92C0-1BF35E785B62}"/>
          </ac:picMkLst>
        </pc:picChg>
      </pc:sldChg>
      <pc:sldChg chg="addSp delSp modSp mod ord modNotesTx">
        <pc:chgData name="Rebecca Vicknair Lewis" userId="8e3c99b7055ae3b5" providerId="LiveId" clId="{988C3913-D892-4A7D-8BA4-6B9E4B9CE0FE}" dt="2021-04-11T16:44:47.626" v="23335"/>
        <pc:sldMkLst>
          <pc:docMk/>
          <pc:sldMk cId="2682059810" sldId="259"/>
        </pc:sldMkLst>
        <pc:spChg chg="mod">
          <ac:chgData name="Rebecca Vicknair Lewis" userId="8e3c99b7055ae3b5" providerId="LiveId" clId="{988C3913-D892-4A7D-8BA4-6B9E4B9CE0FE}" dt="2021-04-11T02:30:39.673" v="11577" actId="403"/>
          <ac:spMkLst>
            <pc:docMk/>
            <pc:sldMk cId="2682059810" sldId="259"/>
            <ac:spMk id="2" creationId="{CDC62B56-74BF-47D4-B1CD-AF93A810B3B7}"/>
          </ac:spMkLst>
        </pc:spChg>
        <pc:spChg chg="mod">
          <ac:chgData name="Rebecca Vicknair Lewis" userId="8e3c99b7055ae3b5" providerId="LiveId" clId="{988C3913-D892-4A7D-8BA4-6B9E4B9CE0FE}" dt="2021-04-11T15:59:28.886" v="22224" actId="6549"/>
          <ac:spMkLst>
            <pc:docMk/>
            <pc:sldMk cId="2682059810" sldId="259"/>
            <ac:spMk id="3" creationId="{6AB250FE-08C8-4530-B722-29C38A359D8B}"/>
          </ac:spMkLst>
        </pc:spChg>
        <pc:spChg chg="mod">
          <ac:chgData name="Rebecca Vicknair Lewis" userId="8e3c99b7055ae3b5" providerId="LiveId" clId="{988C3913-D892-4A7D-8BA4-6B9E4B9CE0FE}" dt="2021-04-11T02:30:36.046" v="11576" actId="403"/>
          <ac:spMkLst>
            <pc:docMk/>
            <pc:sldMk cId="2682059810" sldId="259"/>
            <ac:spMk id="4" creationId="{FD850AAA-B77D-4000-A143-0539464CCB02}"/>
          </ac:spMkLst>
        </pc:spChg>
        <pc:spChg chg="mod">
          <ac:chgData name="Rebecca Vicknair Lewis" userId="8e3c99b7055ae3b5" providerId="LiveId" clId="{988C3913-D892-4A7D-8BA4-6B9E4B9CE0FE}" dt="2021-04-11T02:30:44.264" v="11578" actId="403"/>
          <ac:spMkLst>
            <pc:docMk/>
            <pc:sldMk cId="2682059810" sldId="259"/>
            <ac:spMk id="5" creationId="{3CDA0F0A-8BBE-4720-8A8F-47FD935FA9E8}"/>
          </ac:spMkLst>
        </pc:spChg>
        <pc:spChg chg="mod">
          <ac:chgData name="Rebecca Vicknair Lewis" userId="8e3c99b7055ae3b5" providerId="LiveId" clId="{988C3913-D892-4A7D-8BA4-6B9E4B9CE0FE}" dt="2021-04-11T02:31:30.870" v="11596" actId="21"/>
          <ac:spMkLst>
            <pc:docMk/>
            <pc:sldMk cId="2682059810" sldId="259"/>
            <ac:spMk id="6" creationId="{1163EFDC-D9E5-4185-9B8F-C3C93FF516E1}"/>
          </ac:spMkLst>
        </pc:spChg>
        <pc:picChg chg="add del mod">
          <ac:chgData name="Rebecca Vicknair Lewis" userId="8e3c99b7055ae3b5" providerId="LiveId" clId="{988C3913-D892-4A7D-8BA4-6B9E4B9CE0FE}" dt="2021-04-10T03:14:26.076" v="6105" actId="478"/>
          <ac:picMkLst>
            <pc:docMk/>
            <pc:sldMk cId="2682059810" sldId="259"/>
            <ac:picMk id="8" creationId="{DF81C942-A7D4-43B3-88EF-C51A9F5043A3}"/>
          </ac:picMkLst>
        </pc:picChg>
        <pc:picChg chg="add mod">
          <ac:chgData name="Rebecca Vicknair Lewis" userId="8e3c99b7055ae3b5" providerId="LiveId" clId="{988C3913-D892-4A7D-8BA4-6B9E4B9CE0FE}" dt="2021-04-11T16:44:47.626" v="23335"/>
          <ac:picMkLst>
            <pc:docMk/>
            <pc:sldMk cId="2682059810" sldId="259"/>
            <ac:picMk id="9" creationId="{E0BC88F7-5DF8-4FCF-86F3-8ECF1DE9D635}"/>
          </ac:picMkLst>
        </pc:picChg>
      </pc:sldChg>
      <pc:sldChg chg="addSp delSp modSp add del mod modNotesTx">
        <pc:chgData name="Rebecca Vicknair Lewis" userId="8e3c99b7055ae3b5" providerId="LiveId" clId="{988C3913-D892-4A7D-8BA4-6B9E4B9CE0FE}" dt="2021-04-11T17:24:50.904" v="23370"/>
        <pc:sldMkLst>
          <pc:docMk/>
          <pc:sldMk cId="1191027962" sldId="264"/>
        </pc:sldMkLst>
        <pc:spChg chg="mod">
          <ac:chgData name="Rebecca Vicknair Lewis" userId="8e3c99b7055ae3b5" providerId="LiveId" clId="{988C3913-D892-4A7D-8BA4-6B9E4B9CE0FE}" dt="2021-04-11T15:39:18.825" v="21191" actId="20577"/>
          <ac:spMkLst>
            <pc:docMk/>
            <pc:sldMk cId="1191027962" sldId="264"/>
            <ac:spMk id="2" creationId="{E4350498-C6E0-4603-8DF5-64D8BE8F2FB8}"/>
          </ac:spMkLst>
        </pc:spChg>
        <pc:spChg chg="add del mod">
          <ac:chgData name="Rebecca Vicknair Lewis" userId="8e3c99b7055ae3b5" providerId="LiveId" clId="{988C3913-D892-4A7D-8BA4-6B9E4B9CE0FE}" dt="2021-04-11T15:40:35.462" v="21266" actId="931"/>
          <ac:spMkLst>
            <pc:docMk/>
            <pc:sldMk cId="1191027962" sldId="264"/>
            <ac:spMk id="4" creationId="{E3ABAD5F-DA6F-4E71-94DA-77671A58E587}"/>
          </ac:spMkLst>
        </pc:spChg>
        <pc:graphicFrameChg chg="del">
          <ac:chgData name="Rebecca Vicknair Lewis" userId="8e3c99b7055ae3b5" providerId="LiveId" clId="{988C3913-D892-4A7D-8BA4-6B9E4B9CE0FE}" dt="2021-04-11T04:52:32.841" v="21084" actId="478"/>
          <ac:graphicFrameMkLst>
            <pc:docMk/>
            <pc:sldMk cId="1191027962" sldId="264"/>
            <ac:graphicFrameMk id="6" creationId="{65E7A877-E287-4279-8948-3113F61C429C}"/>
          </ac:graphicFrameMkLst>
        </pc:graphicFrameChg>
        <pc:picChg chg="add mod">
          <ac:chgData name="Rebecca Vicknair Lewis" userId="8e3c99b7055ae3b5" providerId="LiveId" clId="{988C3913-D892-4A7D-8BA4-6B9E4B9CE0FE}" dt="2021-04-11T15:40:35.462" v="21266" actId="931"/>
          <ac:picMkLst>
            <pc:docMk/>
            <pc:sldMk cId="1191027962" sldId="264"/>
            <ac:picMk id="7" creationId="{3FC6F00F-8294-4076-BAB9-46083FA5F5DD}"/>
          </ac:picMkLst>
        </pc:picChg>
        <pc:picChg chg="add mod">
          <ac:chgData name="Rebecca Vicknair Lewis" userId="8e3c99b7055ae3b5" providerId="LiveId" clId="{988C3913-D892-4A7D-8BA4-6B9E4B9CE0FE}" dt="2021-04-11T17:24:50.904" v="23370"/>
          <ac:picMkLst>
            <pc:docMk/>
            <pc:sldMk cId="1191027962" sldId="264"/>
            <ac:picMk id="8" creationId="{25B001FA-5A3C-41D5-B5CE-3D3053327015}"/>
          </ac:picMkLst>
        </pc:picChg>
      </pc:sldChg>
      <pc:sldChg chg="addSp modSp mod ord modAnim modNotesTx">
        <pc:chgData name="Rebecca Vicknair Lewis" userId="8e3c99b7055ae3b5" providerId="LiveId" clId="{988C3913-D892-4A7D-8BA4-6B9E4B9CE0FE}" dt="2021-04-11T16:40:14.925" v="23331"/>
        <pc:sldMkLst>
          <pc:docMk/>
          <pc:sldMk cId="4028626550" sldId="267"/>
        </pc:sldMkLst>
        <pc:spChg chg="mod">
          <ac:chgData name="Rebecca Vicknair Lewis" userId="8e3c99b7055ae3b5" providerId="LiveId" clId="{988C3913-D892-4A7D-8BA4-6B9E4B9CE0FE}" dt="2021-04-09T03:27:24.908" v="1563" actId="20577"/>
          <ac:spMkLst>
            <pc:docMk/>
            <pc:sldMk cId="4028626550" sldId="267"/>
            <ac:spMk id="2" creationId="{003F7245-B0E5-484F-88D0-FA9D0C77C036}"/>
          </ac:spMkLst>
        </pc:spChg>
        <pc:graphicFrameChg chg="mod">
          <ac:chgData name="Rebecca Vicknair Lewis" userId="8e3c99b7055ae3b5" providerId="LiveId" clId="{988C3913-D892-4A7D-8BA4-6B9E4B9CE0FE}" dt="2021-04-09T03:15:20.686" v="806" actId="20577"/>
          <ac:graphicFrameMkLst>
            <pc:docMk/>
            <pc:sldMk cId="4028626550" sldId="267"/>
            <ac:graphicFrameMk id="5" creationId="{BE8337B7-28C4-492B-8228-3183A1C23832}"/>
          </ac:graphicFrameMkLst>
        </pc:graphicFrameChg>
        <pc:picChg chg="add mod">
          <ac:chgData name="Rebecca Vicknair Lewis" userId="8e3c99b7055ae3b5" providerId="LiveId" clId="{988C3913-D892-4A7D-8BA4-6B9E4B9CE0FE}" dt="2021-04-11T16:40:14.925" v="23331"/>
          <ac:picMkLst>
            <pc:docMk/>
            <pc:sldMk cId="4028626550" sldId="267"/>
            <ac:picMk id="3" creationId="{943B312D-4290-483F-881A-C6BA66E3B0B2}"/>
          </ac:picMkLst>
        </pc:picChg>
      </pc:sldChg>
      <pc:sldChg chg="modSp del mod ord">
        <pc:chgData name="Rebecca Vicknair Lewis" userId="8e3c99b7055ae3b5" providerId="LiveId" clId="{988C3913-D892-4A7D-8BA4-6B9E4B9CE0FE}" dt="2021-04-10T02:46:56.275" v="4417" actId="2696"/>
        <pc:sldMkLst>
          <pc:docMk/>
          <pc:sldMk cId="140209610" sldId="268"/>
        </pc:sldMkLst>
        <pc:spChg chg="mod">
          <ac:chgData name="Rebecca Vicknair Lewis" userId="8e3c99b7055ae3b5" providerId="LiveId" clId="{988C3913-D892-4A7D-8BA4-6B9E4B9CE0FE}" dt="2021-04-09T03:39:28.860" v="2124" actId="20577"/>
          <ac:spMkLst>
            <pc:docMk/>
            <pc:sldMk cId="140209610" sldId="268"/>
            <ac:spMk id="2" creationId="{86531FB3-8761-4C62-A879-97C144611878}"/>
          </ac:spMkLst>
        </pc:spChg>
        <pc:graphicFrameChg chg="mod">
          <ac:chgData name="Rebecca Vicknair Lewis" userId="8e3c99b7055ae3b5" providerId="LiveId" clId="{988C3913-D892-4A7D-8BA4-6B9E4B9CE0FE}" dt="2021-04-09T03:40:20.352" v="2173" actId="20577"/>
          <ac:graphicFrameMkLst>
            <pc:docMk/>
            <pc:sldMk cId="140209610" sldId="268"/>
            <ac:graphicFrameMk id="4" creationId="{668F23AC-E03A-498E-B416-C53303ABA132}"/>
          </ac:graphicFrameMkLst>
        </pc:graphicFrameChg>
      </pc:sldChg>
      <pc:sldChg chg="addSp delSp modSp mod ord setBg modClrScheme chgLayout modNotesTx">
        <pc:chgData name="Rebecca Vicknair Lewis" userId="8e3c99b7055ae3b5" providerId="LiveId" clId="{988C3913-D892-4A7D-8BA4-6B9E4B9CE0FE}" dt="2021-04-11T16:42:42.170" v="23333"/>
        <pc:sldMkLst>
          <pc:docMk/>
          <pc:sldMk cId="707400651" sldId="283"/>
        </pc:sldMkLst>
        <pc:spChg chg="add del mod">
          <ac:chgData name="Rebecca Vicknair Lewis" userId="8e3c99b7055ae3b5" providerId="LiveId" clId="{988C3913-D892-4A7D-8BA4-6B9E4B9CE0FE}" dt="2021-04-11T01:41:17.568" v="6156" actId="26606"/>
          <ac:spMkLst>
            <pc:docMk/>
            <pc:sldMk cId="707400651" sldId="283"/>
            <ac:spMk id="3" creationId="{6359DEFF-FEE8-4965-BF85-9186288FED86}"/>
          </ac:spMkLst>
        </pc:spChg>
        <pc:spChg chg="mod">
          <ac:chgData name="Rebecca Vicknair Lewis" userId="8e3c99b7055ae3b5" providerId="LiveId" clId="{988C3913-D892-4A7D-8BA4-6B9E4B9CE0FE}" dt="2021-04-11T02:23:25.446" v="10423"/>
          <ac:spMkLst>
            <pc:docMk/>
            <pc:sldMk cId="707400651" sldId="283"/>
            <ac:spMk id="16" creationId="{09E9EE2C-A105-614C-A133-EF7DF2AD004A}"/>
          </ac:spMkLst>
        </pc:spChg>
        <pc:spChg chg="add mod">
          <ac:chgData name="Rebecca Vicknair Lewis" userId="8e3c99b7055ae3b5" providerId="LiveId" clId="{988C3913-D892-4A7D-8BA4-6B9E4B9CE0FE}" dt="2021-04-11T01:41:22.361" v="6167" actId="20577"/>
          <ac:spMkLst>
            <pc:docMk/>
            <pc:sldMk cId="707400651" sldId="283"/>
            <ac:spMk id="21" creationId="{23DC787A-08FC-4A52-AE5F-CD0ED9A5C139}"/>
          </ac:spMkLst>
        </pc:spChg>
        <pc:spChg chg="add mod">
          <ac:chgData name="Rebecca Vicknair Lewis" userId="8e3c99b7055ae3b5" providerId="LiveId" clId="{988C3913-D892-4A7D-8BA4-6B9E4B9CE0FE}" dt="2021-04-11T02:24:11.226" v="10540" actId="6549"/>
          <ac:spMkLst>
            <pc:docMk/>
            <pc:sldMk cId="707400651" sldId="283"/>
            <ac:spMk id="23" creationId="{1FFA283A-440A-4CD1-927D-7B584263BD5B}"/>
          </ac:spMkLst>
        </pc:spChg>
        <pc:spChg chg="add mod">
          <ac:chgData name="Rebecca Vicknair Lewis" userId="8e3c99b7055ae3b5" providerId="LiveId" clId="{988C3913-D892-4A7D-8BA4-6B9E4B9CE0FE}" dt="2021-04-11T01:41:26.809" v="6178" actId="20577"/>
          <ac:spMkLst>
            <pc:docMk/>
            <pc:sldMk cId="707400651" sldId="283"/>
            <ac:spMk id="25" creationId="{56D5D20A-FAE7-4C5A-9081-6572DABCB739}"/>
          </ac:spMkLst>
        </pc:spChg>
        <pc:spChg chg="add mod">
          <ac:chgData name="Rebecca Vicknair Lewis" userId="8e3c99b7055ae3b5" providerId="LiveId" clId="{988C3913-D892-4A7D-8BA4-6B9E4B9CE0FE}" dt="2021-04-11T02:24:20.249" v="10544" actId="6549"/>
          <ac:spMkLst>
            <pc:docMk/>
            <pc:sldMk cId="707400651" sldId="283"/>
            <ac:spMk id="27" creationId="{11B283CA-B1CB-4E11-A48F-76CAFC9197E4}"/>
          </ac:spMkLst>
        </pc:spChg>
        <pc:graphicFrameChg chg="del mod modGraphic">
          <ac:chgData name="Rebecca Vicknair Lewis" userId="8e3c99b7055ae3b5" providerId="LiveId" clId="{988C3913-D892-4A7D-8BA4-6B9E4B9CE0FE}" dt="2021-04-11T01:40:59.453" v="6155" actId="478"/>
          <ac:graphicFrameMkLst>
            <pc:docMk/>
            <pc:sldMk cId="707400651" sldId="283"/>
            <ac:graphicFrameMk id="18" creationId="{CEAD8830-262F-F14F-8007-721D1F2C1E87}"/>
          </ac:graphicFrameMkLst>
        </pc:graphicFrameChg>
        <pc:picChg chg="add mod">
          <ac:chgData name="Rebecca Vicknair Lewis" userId="8e3c99b7055ae3b5" providerId="LiveId" clId="{988C3913-D892-4A7D-8BA4-6B9E4B9CE0FE}" dt="2021-04-11T01:45:12.283" v="6311" actId="1076"/>
          <ac:picMkLst>
            <pc:docMk/>
            <pc:sldMk cId="707400651" sldId="283"/>
            <ac:picMk id="5" creationId="{EDE697EC-39BC-4077-AABC-A43291E6B049}"/>
          </ac:picMkLst>
        </pc:picChg>
        <pc:picChg chg="add mod">
          <ac:chgData name="Rebecca Vicknair Lewis" userId="8e3c99b7055ae3b5" providerId="LiveId" clId="{988C3913-D892-4A7D-8BA4-6B9E4B9CE0FE}" dt="2021-04-11T01:45:48.622" v="6316" actId="14100"/>
          <ac:picMkLst>
            <pc:docMk/>
            <pc:sldMk cId="707400651" sldId="283"/>
            <ac:picMk id="7" creationId="{C93E7995-8207-4012-84F6-6E587EABEA9C}"/>
          </ac:picMkLst>
        </pc:picChg>
        <pc:picChg chg="add mod">
          <ac:chgData name="Rebecca Vicknair Lewis" userId="8e3c99b7055ae3b5" providerId="LiveId" clId="{988C3913-D892-4A7D-8BA4-6B9E4B9CE0FE}" dt="2021-04-11T16:42:42.170" v="23333"/>
          <ac:picMkLst>
            <pc:docMk/>
            <pc:sldMk cId="707400651" sldId="283"/>
            <ac:picMk id="8" creationId="{1978FD31-467C-4285-8806-1F7C9E6CC738}"/>
          </ac:picMkLst>
        </pc:picChg>
      </pc:sldChg>
      <pc:sldChg chg="addSp delSp modSp mod modTransition modAnim modNotesTx">
        <pc:chgData name="Rebecca Vicknair Lewis" userId="8e3c99b7055ae3b5" providerId="LiveId" clId="{988C3913-D892-4A7D-8BA4-6B9E4B9CE0FE}" dt="2021-04-11T16:37:22.850" v="23329"/>
        <pc:sldMkLst>
          <pc:docMk/>
          <pc:sldMk cId="1255359701" sldId="284"/>
        </pc:sldMkLst>
        <pc:spChg chg="add mod">
          <ac:chgData name="Rebecca Vicknair Lewis" userId="8e3c99b7055ae3b5" providerId="LiveId" clId="{988C3913-D892-4A7D-8BA4-6B9E4B9CE0FE}" dt="2021-04-09T03:03:48.164" v="266" actId="14826"/>
          <ac:spMkLst>
            <pc:docMk/>
            <pc:sldMk cId="1255359701" sldId="284"/>
            <ac:spMk id="2" creationId="{04E51D17-1B8D-4532-9E86-AB4B297A4025}"/>
          </ac:spMkLst>
        </pc:spChg>
        <pc:spChg chg="mod">
          <ac:chgData name="Rebecca Vicknair Lewis" userId="8e3c99b7055ae3b5" providerId="LiveId" clId="{988C3913-D892-4A7D-8BA4-6B9E4B9CE0FE}" dt="2021-04-09T03:27:13.437" v="1525" actId="20577"/>
          <ac:spMkLst>
            <pc:docMk/>
            <pc:sldMk cId="1255359701" sldId="284"/>
            <ac:spMk id="8" creationId="{900900CD-B943-934F-857F-30AA913FE9D9}"/>
          </ac:spMkLst>
        </pc:spChg>
        <pc:spChg chg="mod">
          <ac:chgData name="Rebecca Vicknair Lewis" userId="8e3c99b7055ae3b5" providerId="LiveId" clId="{988C3913-D892-4A7D-8BA4-6B9E4B9CE0FE}" dt="2021-04-11T16:11:21.431" v="22966" actId="20577"/>
          <ac:spMkLst>
            <pc:docMk/>
            <pc:sldMk cId="1255359701" sldId="284"/>
            <ac:spMk id="12" creationId="{2A09EEBC-5E2C-D240-A5D6-6952B8392E49}"/>
          </ac:spMkLst>
        </pc:spChg>
        <pc:picChg chg="add del mod">
          <ac:chgData name="Rebecca Vicknair Lewis" userId="8e3c99b7055ae3b5" providerId="LiveId" clId="{988C3913-D892-4A7D-8BA4-6B9E4B9CE0FE}" dt="2021-04-11T16:36:19.472" v="23328"/>
          <ac:picMkLst>
            <pc:docMk/>
            <pc:sldMk cId="1255359701" sldId="284"/>
            <ac:picMk id="3" creationId="{D35374C4-8AC1-4596-AB6C-1DE4028E9391}"/>
          </ac:picMkLst>
        </pc:picChg>
        <pc:picChg chg="add mod">
          <ac:chgData name="Rebecca Vicknair Lewis" userId="8e3c99b7055ae3b5" providerId="LiveId" clId="{988C3913-D892-4A7D-8BA4-6B9E4B9CE0FE}" dt="2021-04-11T16:37:22.850" v="23329"/>
          <ac:picMkLst>
            <pc:docMk/>
            <pc:sldMk cId="1255359701" sldId="284"/>
            <ac:picMk id="4" creationId="{C35E904C-DD48-4C48-89F4-C8B583FE3A2F}"/>
          </ac:picMkLst>
        </pc:picChg>
        <pc:picChg chg="mod">
          <ac:chgData name="Rebecca Vicknair Lewis" userId="8e3c99b7055ae3b5" providerId="LiveId" clId="{988C3913-D892-4A7D-8BA4-6B9E4B9CE0FE}" dt="2021-04-09T03:03:48.164" v="266" actId="14826"/>
          <ac:picMkLst>
            <pc:docMk/>
            <pc:sldMk cId="1255359701" sldId="284"/>
            <ac:picMk id="27" creationId="{1E23C3D4-3265-654A-93D6-FE4FDACECE7C}"/>
          </ac:picMkLst>
        </pc:picChg>
      </pc:sldChg>
      <pc:sldChg chg="del">
        <pc:chgData name="Rebecca Vicknair Lewis" userId="8e3c99b7055ae3b5" providerId="LiveId" clId="{988C3913-D892-4A7D-8BA4-6B9E4B9CE0FE}" dt="2021-04-11T01:46:13.417" v="6317" actId="47"/>
        <pc:sldMkLst>
          <pc:docMk/>
          <pc:sldMk cId="1640389276" sldId="285"/>
        </pc:sldMkLst>
      </pc:sldChg>
      <pc:sldChg chg="addSp delSp modSp add del mod modTransition delAnim modAnim modNotesTx">
        <pc:chgData name="Rebecca Vicknair Lewis" userId="8e3c99b7055ae3b5" providerId="LiveId" clId="{988C3913-D892-4A7D-8BA4-6B9E4B9CE0FE}" dt="2021-04-11T17:20:17.026" v="23355"/>
        <pc:sldMkLst>
          <pc:docMk/>
          <pc:sldMk cId="3171150445" sldId="341"/>
        </pc:sldMkLst>
        <pc:spChg chg="add del mod">
          <ac:chgData name="Rebecca Vicknair Lewis" userId="8e3c99b7055ae3b5" providerId="LiveId" clId="{988C3913-D892-4A7D-8BA4-6B9E4B9CE0FE}" dt="2021-04-11T04:07:23.818" v="19313" actId="478"/>
          <ac:spMkLst>
            <pc:docMk/>
            <pc:sldMk cId="3171150445" sldId="341"/>
            <ac:spMk id="5" creationId="{C99E966C-CD45-480C-A6F6-94DC5875A00A}"/>
          </ac:spMkLst>
        </pc:spChg>
        <pc:spChg chg="add del mod">
          <ac:chgData name="Rebecca Vicknair Lewis" userId="8e3c99b7055ae3b5" providerId="LiveId" clId="{988C3913-D892-4A7D-8BA4-6B9E4B9CE0FE}" dt="2021-04-11T04:08:43.840" v="19395"/>
          <ac:spMkLst>
            <pc:docMk/>
            <pc:sldMk cId="3171150445" sldId="341"/>
            <ac:spMk id="6" creationId="{5D13E205-4E64-4F2E-A0F7-61FA2AC2D909}"/>
          </ac:spMkLst>
        </pc:spChg>
        <pc:spChg chg="add del mod">
          <ac:chgData name="Rebecca Vicknair Lewis" userId="8e3c99b7055ae3b5" providerId="LiveId" clId="{988C3913-D892-4A7D-8BA4-6B9E4B9CE0FE}" dt="2021-04-11T04:08:01.840" v="19390" actId="14100"/>
          <ac:spMkLst>
            <pc:docMk/>
            <pc:sldMk cId="3171150445" sldId="341"/>
            <ac:spMk id="29" creationId="{F87770D2-E48E-7A42-9413-8C2720FCAC9F}"/>
          </ac:spMkLst>
        </pc:spChg>
        <pc:spChg chg="mod">
          <ac:chgData name="Rebecca Vicknair Lewis" userId="8e3c99b7055ae3b5" providerId="LiveId" clId="{988C3913-D892-4A7D-8BA4-6B9E4B9CE0FE}" dt="2021-04-11T04:50:38.752" v="20807" actId="20577"/>
          <ac:spMkLst>
            <pc:docMk/>
            <pc:sldMk cId="3171150445" sldId="341"/>
            <ac:spMk id="30" creationId="{42F24CA9-34C3-CF4E-B2C6-AAC4B1BBA81E}"/>
          </ac:spMkLst>
        </pc:spChg>
        <pc:graphicFrameChg chg="mod modGraphic">
          <ac:chgData name="Rebecca Vicknair Lewis" userId="8e3c99b7055ae3b5" providerId="LiveId" clId="{988C3913-D892-4A7D-8BA4-6B9E4B9CE0FE}" dt="2021-04-11T04:10:53.768" v="19673" actId="113"/>
          <ac:graphicFrameMkLst>
            <pc:docMk/>
            <pc:sldMk cId="3171150445" sldId="341"/>
            <ac:graphicFrameMk id="65" creationId="{E59CB423-9F61-9544-B939-BB91A5EDEB34}"/>
          </ac:graphicFrameMkLst>
        </pc:graphicFrameChg>
        <pc:picChg chg="add mod">
          <ac:chgData name="Rebecca Vicknair Lewis" userId="8e3c99b7055ae3b5" providerId="LiveId" clId="{988C3913-D892-4A7D-8BA4-6B9E4B9CE0FE}" dt="2021-04-11T04:05:21.464" v="19226" actId="1035"/>
          <ac:picMkLst>
            <pc:docMk/>
            <pc:sldMk cId="3171150445" sldId="341"/>
            <ac:picMk id="3" creationId="{58A3F6BE-9C87-47F3-951C-64E665912B3A}"/>
          </ac:picMkLst>
        </pc:picChg>
        <pc:picChg chg="add mod">
          <ac:chgData name="Rebecca Vicknair Lewis" userId="8e3c99b7055ae3b5" providerId="LiveId" clId="{988C3913-D892-4A7D-8BA4-6B9E4B9CE0FE}" dt="2021-04-11T04:05:24.924" v="19227" actId="1076"/>
          <ac:picMkLst>
            <pc:docMk/>
            <pc:sldMk cId="3171150445" sldId="341"/>
            <ac:picMk id="7" creationId="{1B0B3692-17BF-4EA0-BA26-C9E17447AB89}"/>
          </ac:picMkLst>
        </pc:picChg>
        <pc:picChg chg="add mod">
          <ac:chgData name="Rebecca Vicknair Lewis" userId="8e3c99b7055ae3b5" providerId="LiveId" clId="{988C3913-D892-4A7D-8BA4-6B9E4B9CE0FE}" dt="2021-04-11T04:05:27.543" v="19228" actId="1076"/>
          <ac:picMkLst>
            <pc:docMk/>
            <pc:sldMk cId="3171150445" sldId="341"/>
            <ac:picMk id="8" creationId="{18E55ADB-EC01-46CE-9741-20C50E567C95}"/>
          </ac:picMkLst>
        </pc:picChg>
        <pc:picChg chg="add mod">
          <ac:chgData name="Rebecca Vicknair Lewis" userId="8e3c99b7055ae3b5" providerId="LiveId" clId="{988C3913-D892-4A7D-8BA4-6B9E4B9CE0FE}" dt="2021-04-11T04:05:37.268" v="19230" actId="1076"/>
          <ac:picMkLst>
            <pc:docMk/>
            <pc:sldMk cId="3171150445" sldId="341"/>
            <ac:picMk id="9" creationId="{F53A13AE-294F-40A7-87BF-FD0796B74AF0}"/>
          </ac:picMkLst>
        </pc:picChg>
        <pc:picChg chg="add mod">
          <ac:chgData name="Rebecca Vicknair Lewis" userId="8e3c99b7055ae3b5" providerId="LiveId" clId="{988C3913-D892-4A7D-8BA4-6B9E4B9CE0FE}" dt="2021-04-11T04:05:41.640" v="19231" actId="1076"/>
          <ac:picMkLst>
            <pc:docMk/>
            <pc:sldMk cId="3171150445" sldId="341"/>
            <ac:picMk id="10" creationId="{9869C878-8583-44E2-BAE1-462ED96FAC63}"/>
          </ac:picMkLst>
        </pc:picChg>
        <pc:picChg chg="add del mod">
          <ac:chgData name="Rebecca Vicknair Lewis" userId="8e3c99b7055ae3b5" providerId="LiveId" clId="{988C3913-D892-4A7D-8BA4-6B9E4B9CE0FE}" dt="2021-04-11T04:00:36.346" v="18274" actId="478"/>
          <ac:picMkLst>
            <pc:docMk/>
            <pc:sldMk cId="3171150445" sldId="341"/>
            <ac:picMk id="11" creationId="{EF7742D1-A686-4666-82D3-F74D275FFA69}"/>
          </ac:picMkLst>
        </pc:picChg>
        <pc:picChg chg="add del mod">
          <ac:chgData name="Rebecca Vicknair Lewis" userId="8e3c99b7055ae3b5" providerId="LiveId" clId="{988C3913-D892-4A7D-8BA4-6B9E4B9CE0FE}" dt="2021-04-11T16:57:48.124" v="23349"/>
          <ac:picMkLst>
            <pc:docMk/>
            <pc:sldMk cId="3171150445" sldId="341"/>
            <ac:picMk id="14" creationId="{389F0574-AD30-4143-BCC5-9438B4B502CF}"/>
          </ac:picMkLst>
        </pc:picChg>
        <pc:picChg chg="add del mod">
          <ac:chgData name="Rebecca Vicknair Lewis" userId="8e3c99b7055ae3b5" providerId="LiveId" clId="{988C3913-D892-4A7D-8BA4-6B9E4B9CE0FE}" dt="2021-04-11T17:13:51.479" v="23351"/>
          <ac:picMkLst>
            <pc:docMk/>
            <pc:sldMk cId="3171150445" sldId="341"/>
            <ac:picMk id="15" creationId="{7F9C7815-E315-46F3-A63E-F99FC25F0D81}"/>
          </ac:picMkLst>
        </pc:picChg>
        <pc:picChg chg="add del mod">
          <ac:chgData name="Rebecca Vicknair Lewis" userId="8e3c99b7055ae3b5" providerId="LiveId" clId="{988C3913-D892-4A7D-8BA4-6B9E4B9CE0FE}" dt="2021-04-11T17:15:41.203" v="23353"/>
          <ac:picMkLst>
            <pc:docMk/>
            <pc:sldMk cId="3171150445" sldId="341"/>
            <ac:picMk id="16" creationId="{2413E6B6-A416-43CF-B4CF-A9B5D1249959}"/>
          </ac:picMkLst>
        </pc:picChg>
        <pc:picChg chg="add del mod">
          <ac:chgData name="Rebecca Vicknair Lewis" userId="8e3c99b7055ae3b5" providerId="LiveId" clId="{988C3913-D892-4A7D-8BA4-6B9E4B9CE0FE}" dt="2021-04-11T17:20:17.026" v="23355"/>
          <ac:picMkLst>
            <pc:docMk/>
            <pc:sldMk cId="3171150445" sldId="341"/>
            <ac:picMk id="17" creationId="{DABBDADC-F6D7-4E19-866B-98E91CD62CD0}"/>
          </ac:picMkLst>
        </pc:picChg>
        <pc:picChg chg="add mod">
          <ac:chgData name="Rebecca Vicknair Lewis" userId="8e3c99b7055ae3b5" providerId="LiveId" clId="{988C3913-D892-4A7D-8BA4-6B9E4B9CE0FE}" dt="2021-04-11T17:20:17.026" v="23355"/>
          <ac:picMkLst>
            <pc:docMk/>
            <pc:sldMk cId="3171150445" sldId="341"/>
            <ac:picMk id="18" creationId="{7667E801-3F92-4F37-BAC3-0BD72EE1EDD2}"/>
          </ac:picMkLst>
        </pc:picChg>
        <pc:cxnChg chg="add mod">
          <ac:chgData name="Rebecca Vicknair Lewis" userId="8e3c99b7055ae3b5" providerId="LiveId" clId="{988C3913-D892-4A7D-8BA4-6B9E4B9CE0FE}" dt="2021-04-11T04:17:09.852" v="19886" actId="692"/>
          <ac:cxnSpMkLst>
            <pc:docMk/>
            <pc:sldMk cId="3171150445" sldId="341"/>
            <ac:cxnSpMk id="13" creationId="{2CD94A5C-D591-44C7-81A5-89CFFFE3905A}"/>
          </ac:cxnSpMkLst>
        </pc:cxnChg>
      </pc:sldChg>
      <pc:sldChg chg="del">
        <pc:chgData name="Rebecca Vicknair Lewis" userId="8e3c99b7055ae3b5" providerId="LiveId" clId="{988C3913-D892-4A7D-8BA4-6B9E4B9CE0FE}" dt="2021-04-11T01:46:16.171" v="6318" actId="47"/>
        <pc:sldMkLst>
          <pc:docMk/>
          <pc:sldMk cId="4176208696" sldId="342"/>
        </pc:sldMkLst>
      </pc:sldChg>
      <pc:sldChg chg="addSp delSp modSp mod modNotesTx">
        <pc:chgData name="Rebecca Vicknair Lewis" userId="8e3c99b7055ae3b5" providerId="LiveId" clId="{988C3913-D892-4A7D-8BA4-6B9E4B9CE0FE}" dt="2021-04-11T16:31:44.606" v="23320"/>
        <pc:sldMkLst>
          <pc:docMk/>
          <pc:sldMk cId="1833365833" sldId="343"/>
        </pc:sldMkLst>
        <pc:spChg chg="add mod">
          <ac:chgData name="Rebecca Vicknair Lewis" userId="8e3c99b7055ae3b5" providerId="LiveId" clId="{988C3913-D892-4A7D-8BA4-6B9E4B9CE0FE}" dt="2021-04-11T16:04:23.937" v="22351"/>
          <ac:spMkLst>
            <pc:docMk/>
            <pc:sldMk cId="1833365833" sldId="343"/>
            <ac:spMk id="2" creationId="{CF02B155-3B12-4929-954C-6F0DCD1CDA9B}"/>
          </ac:spMkLst>
        </pc:spChg>
        <pc:spChg chg="mod">
          <ac:chgData name="Rebecca Vicknair Lewis" userId="8e3c99b7055ae3b5" providerId="LiveId" clId="{988C3913-D892-4A7D-8BA4-6B9E4B9CE0FE}" dt="2021-04-11T01:53:40.339" v="6769" actId="20577"/>
          <ac:spMkLst>
            <pc:docMk/>
            <pc:sldMk cId="1833365833" sldId="343"/>
            <ac:spMk id="4" creationId="{5B7AEFB0-51F2-5449-996C-73382891D2F9}"/>
          </ac:spMkLst>
        </pc:spChg>
        <pc:spChg chg="mod">
          <ac:chgData name="Rebecca Vicknair Lewis" userId="8e3c99b7055ae3b5" providerId="LiveId" clId="{988C3913-D892-4A7D-8BA4-6B9E4B9CE0FE}" dt="2021-04-11T16:08:45.373" v="22863" actId="113"/>
          <ac:spMkLst>
            <pc:docMk/>
            <pc:sldMk cId="1833365833" sldId="343"/>
            <ac:spMk id="5" creationId="{B0F6D6CF-8D73-6643-A348-53AAE29FD1C2}"/>
          </ac:spMkLst>
        </pc:spChg>
        <pc:picChg chg="add del mod">
          <ac:chgData name="Rebecca Vicknair Lewis" userId="8e3c99b7055ae3b5" providerId="LiveId" clId="{988C3913-D892-4A7D-8BA4-6B9E4B9CE0FE}" dt="2021-04-11T16:31:44.606" v="23320"/>
          <ac:picMkLst>
            <pc:docMk/>
            <pc:sldMk cId="1833365833" sldId="343"/>
            <ac:picMk id="3" creationId="{CB2EB895-ECFC-4F1F-9CAF-BC463D45ACED}"/>
          </ac:picMkLst>
        </pc:picChg>
        <pc:picChg chg="add mod">
          <ac:chgData name="Rebecca Vicknair Lewis" userId="8e3c99b7055ae3b5" providerId="LiveId" clId="{988C3913-D892-4A7D-8BA4-6B9E4B9CE0FE}" dt="2021-04-11T16:31:44.606" v="23320"/>
          <ac:picMkLst>
            <pc:docMk/>
            <pc:sldMk cId="1833365833" sldId="343"/>
            <ac:picMk id="6" creationId="{64D32E32-EA7A-4C5C-A453-B66689B02EF5}"/>
          </ac:picMkLst>
        </pc:picChg>
      </pc:sldChg>
      <pc:sldChg chg="add del">
        <pc:chgData name="Rebecca Vicknair Lewis" userId="8e3c99b7055ae3b5" providerId="LiveId" clId="{988C3913-D892-4A7D-8BA4-6B9E4B9CE0FE}" dt="2021-04-11T01:47:36.493" v="6389" actId="47"/>
        <pc:sldMkLst>
          <pc:docMk/>
          <pc:sldMk cId="3494493743" sldId="344"/>
        </pc:sldMkLst>
      </pc:sldChg>
      <pc:sldChg chg="modSp add del mod ord">
        <pc:chgData name="Rebecca Vicknair Lewis" userId="8e3c99b7055ae3b5" providerId="LiveId" clId="{988C3913-D892-4A7D-8BA4-6B9E4B9CE0FE}" dt="2021-04-11T04:52:18.373" v="21082" actId="47"/>
        <pc:sldMkLst>
          <pc:docMk/>
          <pc:sldMk cId="3771108658" sldId="345"/>
        </pc:sldMkLst>
        <pc:spChg chg="mod">
          <ac:chgData name="Rebecca Vicknair Lewis" userId="8e3c99b7055ae3b5" providerId="LiveId" clId="{988C3913-D892-4A7D-8BA4-6B9E4B9CE0FE}" dt="2021-04-11T01:48:38.476" v="6493" actId="5793"/>
          <ac:spMkLst>
            <pc:docMk/>
            <pc:sldMk cId="3771108658" sldId="345"/>
            <ac:spMk id="2" creationId="{A11C2242-44AE-40C6-B131-070CF6824ECD}"/>
          </ac:spMkLst>
        </pc:spChg>
        <pc:graphicFrameChg chg="mod modGraphic">
          <ac:chgData name="Rebecca Vicknair Lewis" userId="8e3c99b7055ae3b5" providerId="LiveId" clId="{988C3913-D892-4A7D-8BA4-6B9E4B9CE0FE}" dt="2021-04-11T01:51:42.305" v="6763" actId="1076"/>
          <ac:graphicFrameMkLst>
            <pc:docMk/>
            <pc:sldMk cId="3771108658" sldId="345"/>
            <ac:graphicFrameMk id="18" creationId="{AFB77571-0BCA-7C4F-AB7C-ACECE7143F3B}"/>
          </ac:graphicFrameMkLst>
        </pc:graphicFrameChg>
      </pc:sldChg>
      <pc:sldChg chg="add del">
        <pc:chgData name="Rebecca Vicknair Lewis" userId="8e3c99b7055ae3b5" providerId="LiveId" clId="{988C3913-D892-4A7D-8BA4-6B9E4B9CE0FE}" dt="2021-04-11T04:52:23.462" v="21083" actId="47"/>
        <pc:sldMkLst>
          <pc:docMk/>
          <pc:sldMk cId="1494765152" sldId="346"/>
        </pc:sldMkLst>
      </pc:sldChg>
      <pc:sldChg chg="add del">
        <pc:chgData name="Rebecca Vicknair Lewis" userId="8e3c99b7055ae3b5" providerId="LiveId" clId="{988C3913-D892-4A7D-8BA4-6B9E4B9CE0FE}" dt="2021-04-11T15:49:00.911" v="22139" actId="47"/>
        <pc:sldMkLst>
          <pc:docMk/>
          <pc:sldMk cId="3512217245" sldId="347"/>
        </pc:sldMkLst>
      </pc:sldChg>
      <pc:sldChg chg="add del">
        <pc:chgData name="Rebecca Vicknair Lewis" userId="8e3c99b7055ae3b5" providerId="LiveId" clId="{988C3913-D892-4A7D-8BA4-6B9E4B9CE0FE}" dt="2021-04-11T15:49:30.261" v="22140" actId="2696"/>
        <pc:sldMkLst>
          <pc:docMk/>
          <pc:sldMk cId="341007370" sldId="349"/>
        </pc:sldMkLst>
      </pc:sldChg>
      <pc:sldChg chg="addSp delSp modSp mod modTransition modAnim modNotesTx">
        <pc:chgData name="Rebecca Vicknair Lewis" userId="8e3c99b7055ae3b5" providerId="LiveId" clId="{988C3913-D892-4A7D-8BA4-6B9E4B9CE0FE}" dt="2021-04-11T16:34:52.434" v="23326"/>
        <pc:sldMkLst>
          <pc:docMk/>
          <pc:sldMk cId="971976701" sldId="350"/>
        </pc:sldMkLst>
        <pc:spChg chg="mod">
          <ac:chgData name="Rebecca Vicknair Lewis" userId="8e3c99b7055ae3b5" providerId="LiveId" clId="{988C3913-D892-4A7D-8BA4-6B9E4B9CE0FE}" dt="2021-04-09T03:25:26.645" v="1324" actId="20577"/>
          <ac:spMkLst>
            <pc:docMk/>
            <pc:sldMk cId="971976701" sldId="350"/>
            <ac:spMk id="4" creationId="{E5E51183-D0D9-A74B-94F0-9EC0104A75F3}"/>
          </ac:spMkLst>
        </pc:spChg>
        <pc:spChg chg="mod">
          <ac:chgData name="Rebecca Vicknair Lewis" userId="8e3c99b7055ae3b5" providerId="LiveId" clId="{988C3913-D892-4A7D-8BA4-6B9E4B9CE0FE}" dt="2021-04-11T15:57:38.450" v="22195" actId="20577"/>
          <ac:spMkLst>
            <pc:docMk/>
            <pc:sldMk cId="971976701" sldId="350"/>
            <ac:spMk id="5" creationId="{319ED1B1-6FE0-FA43-95C4-366DBD1F1305}"/>
          </ac:spMkLst>
        </pc:spChg>
        <pc:picChg chg="add del mod">
          <ac:chgData name="Rebecca Vicknair Lewis" userId="8e3c99b7055ae3b5" providerId="LiveId" clId="{988C3913-D892-4A7D-8BA4-6B9E4B9CE0FE}" dt="2021-04-11T16:34:11.471" v="23325"/>
          <ac:picMkLst>
            <pc:docMk/>
            <pc:sldMk cId="971976701" sldId="350"/>
            <ac:picMk id="2" creationId="{6F00AF8F-E012-45C8-85AE-C61B479D33EA}"/>
          </ac:picMkLst>
        </pc:picChg>
        <pc:picChg chg="add mod">
          <ac:chgData name="Rebecca Vicknair Lewis" userId="8e3c99b7055ae3b5" providerId="LiveId" clId="{988C3913-D892-4A7D-8BA4-6B9E4B9CE0FE}" dt="2021-04-11T16:34:52.434" v="23326"/>
          <ac:picMkLst>
            <pc:docMk/>
            <pc:sldMk cId="971976701" sldId="350"/>
            <ac:picMk id="3" creationId="{E34449A0-41F8-4569-9D1A-336C48CE6DEA}"/>
          </ac:picMkLst>
        </pc:picChg>
      </pc:sldChg>
      <pc:sldChg chg="addSp delSp modSp new mod ord modNotesTx">
        <pc:chgData name="Rebecca Vicknair Lewis" userId="8e3c99b7055ae3b5" providerId="LiveId" clId="{988C3913-D892-4A7D-8BA4-6B9E4B9CE0FE}" dt="2021-04-11T16:46:57.272" v="23337"/>
        <pc:sldMkLst>
          <pc:docMk/>
          <pc:sldMk cId="2465271388" sldId="351"/>
        </pc:sldMkLst>
        <pc:spChg chg="del mod">
          <ac:chgData name="Rebecca Vicknair Lewis" userId="8e3c99b7055ae3b5" providerId="LiveId" clId="{988C3913-D892-4A7D-8BA4-6B9E4B9CE0FE}" dt="2021-04-10T01:06:15.458" v="3848" actId="26606"/>
          <ac:spMkLst>
            <pc:docMk/>
            <pc:sldMk cId="2465271388" sldId="351"/>
            <ac:spMk id="2" creationId="{AF7DB9D5-636B-4CC5-9DA1-5624DDAC0B80}"/>
          </ac:spMkLst>
        </pc:spChg>
        <pc:spChg chg="mod">
          <ac:chgData name="Rebecca Vicknair Lewis" userId="8e3c99b7055ae3b5" providerId="LiveId" clId="{988C3913-D892-4A7D-8BA4-6B9E4B9CE0FE}" dt="2021-04-10T01:06:15.458" v="3848" actId="26606"/>
          <ac:spMkLst>
            <pc:docMk/>
            <pc:sldMk cId="2465271388" sldId="351"/>
            <ac:spMk id="3" creationId="{C192902B-AB3A-42CE-ABBA-74D68E4E7588}"/>
          </ac:spMkLst>
        </pc:spChg>
        <pc:graphicFrameChg chg="add mod modGraphic">
          <ac:chgData name="Rebecca Vicknair Lewis" userId="8e3c99b7055ae3b5" providerId="LiveId" clId="{988C3913-D892-4A7D-8BA4-6B9E4B9CE0FE}" dt="2021-04-11T02:34:12.605" v="11948" actId="20577"/>
          <ac:graphicFrameMkLst>
            <pc:docMk/>
            <pc:sldMk cId="2465271388" sldId="351"/>
            <ac:graphicFrameMk id="5" creationId="{B794473C-A151-4620-8978-7F060CAA9B39}"/>
          </ac:graphicFrameMkLst>
        </pc:graphicFrameChg>
        <pc:picChg chg="add del mod">
          <ac:chgData name="Rebecca Vicknair Lewis" userId="8e3c99b7055ae3b5" providerId="LiveId" clId="{988C3913-D892-4A7D-8BA4-6B9E4B9CE0FE}" dt="2021-04-11T16:46:57.272" v="23337"/>
          <ac:picMkLst>
            <pc:docMk/>
            <pc:sldMk cId="2465271388" sldId="351"/>
            <ac:picMk id="4" creationId="{C457ED41-0C02-440A-A302-283A5642C966}"/>
          </ac:picMkLst>
        </pc:picChg>
        <pc:picChg chg="add mod">
          <ac:chgData name="Rebecca Vicknair Lewis" userId="8e3c99b7055ae3b5" providerId="LiveId" clId="{988C3913-D892-4A7D-8BA4-6B9E4B9CE0FE}" dt="2021-04-11T16:46:57.272" v="23337"/>
          <ac:picMkLst>
            <pc:docMk/>
            <pc:sldMk cId="2465271388" sldId="351"/>
            <ac:picMk id="6" creationId="{FFA05081-E3FD-4F27-8185-C551F68E7FC5}"/>
          </ac:picMkLst>
        </pc:picChg>
      </pc:sldChg>
      <pc:sldChg chg="addSp modSp new mod modClrScheme chgLayout modNotesTx">
        <pc:chgData name="Rebecca Vicknair Lewis" userId="8e3c99b7055ae3b5" providerId="LiveId" clId="{988C3913-D892-4A7D-8BA4-6B9E4B9CE0FE}" dt="2021-04-11T16:40:54.771" v="23332"/>
        <pc:sldMkLst>
          <pc:docMk/>
          <pc:sldMk cId="3305075728" sldId="352"/>
        </pc:sldMkLst>
        <pc:spChg chg="mod ord">
          <ac:chgData name="Rebecca Vicknair Lewis" userId="8e3c99b7055ae3b5" providerId="LiveId" clId="{988C3913-D892-4A7D-8BA4-6B9E4B9CE0FE}" dt="2021-04-11T16:12:54.467" v="23135" actId="20577"/>
          <ac:spMkLst>
            <pc:docMk/>
            <pc:sldMk cId="3305075728" sldId="352"/>
            <ac:spMk id="2" creationId="{558EE88D-A71B-41F5-8F32-02A6EA5C57AB}"/>
          </ac:spMkLst>
        </pc:spChg>
        <pc:spChg chg="mod ord">
          <ac:chgData name="Rebecca Vicknair Lewis" userId="8e3c99b7055ae3b5" providerId="LiveId" clId="{988C3913-D892-4A7D-8BA4-6B9E4B9CE0FE}" dt="2021-04-09T03:31:24.442" v="1766" actId="20577"/>
          <ac:spMkLst>
            <pc:docMk/>
            <pc:sldMk cId="3305075728" sldId="352"/>
            <ac:spMk id="3" creationId="{24B3BC5B-4725-42B9-9E72-B5F14964E3F7}"/>
          </ac:spMkLst>
        </pc:spChg>
        <pc:picChg chg="add mod">
          <ac:chgData name="Rebecca Vicknair Lewis" userId="8e3c99b7055ae3b5" providerId="LiveId" clId="{988C3913-D892-4A7D-8BA4-6B9E4B9CE0FE}" dt="2021-04-09T03:31:54.371" v="1790"/>
          <ac:picMkLst>
            <pc:docMk/>
            <pc:sldMk cId="3305075728" sldId="352"/>
            <ac:picMk id="5" creationId="{2FE08637-9032-4F86-A83A-D8000413D4CA}"/>
          </ac:picMkLst>
        </pc:picChg>
        <pc:picChg chg="add mod">
          <ac:chgData name="Rebecca Vicknair Lewis" userId="8e3c99b7055ae3b5" providerId="LiveId" clId="{988C3913-D892-4A7D-8BA4-6B9E4B9CE0FE}" dt="2021-04-11T16:40:54.771" v="23332"/>
          <ac:picMkLst>
            <pc:docMk/>
            <pc:sldMk cId="3305075728" sldId="352"/>
            <ac:picMk id="6" creationId="{FFA03925-EC19-449F-87B5-D65DBB8A993A}"/>
          </ac:picMkLst>
        </pc:picChg>
      </pc:sldChg>
      <pc:sldChg chg="addSp delSp modSp new mod ord setBg modClrScheme chgLayout modNotesTx">
        <pc:chgData name="Rebecca Vicknair Lewis" userId="8e3c99b7055ae3b5" providerId="LiveId" clId="{988C3913-D892-4A7D-8BA4-6B9E4B9CE0FE}" dt="2021-04-11T16:48:01.955" v="23339"/>
        <pc:sldMkLst>
          <pc:docMk/>
          <pc:sldMk cId="1173306366" sldId="353"/>
        </pc:sldMkLst>
        <pc:spChg chg="del">
          <ac:chgData name="Rebecca Vicknair Lewis" userId="8e3c99b7055ae3b5" providerId="LiveId" clId="{988C3913-D892-4A7D-8BA4-6B9E4B9CE0FE}" dt="2021-04-10T01:09:00.391" v="3879" actId="931"/>
          <ac:spMkLst>
            <pc:docMk/>
            <pc:sldMk cId="1173306366" sldId="353"/>
            <ac:spMk id="2" creationId="{5D30391E-078D-4545-B846-5EAFEC97FDA1}"/>
          </ac:spMkLst>
        </pc:spChg>
        <pc:spChg chg="del mod">
          <ac:chgData name="Rebecca Vicknair Lewis" userId="8e3c99b7055ae3b5" providerId="LiveId" clId="{988C3913-D892-4A7D-8BA4-6B9E4B9CE0FE}" dt="2021-04-10T01:28:38.766" v="3944" actId="478"/>
          <ac:spMkLst>
            <pc:docMk/>
            <pc:sldMk cId="1173306366" sldId="353"/>
            <ac:spMk id="3" creationId="{4BE26B8C-D5A5-441B-B548-AC3C014D2957}"/>
          </ac:spMkLst>
        </pc:spChg>
        <pc:spChg chg="add del mod">
          <ac:chgData name="Rebecca Vicknair Lewis" userId="8e3c99b7055ae3b5" providerId="LiveId" clId="{988C3913-D892-4A7D-8BA4-6B9E4B9CE0FE}" dt="2021-04-10T01:33:01.808" v="3949" actId="931"/>
          <ac:spMkLst>
            <pc:docMk/>
            <pc:sldMk cId="1173306366" sldId="353"/>
            <ac:spMk id="7" creationId="{55605519-A1C4-4327-B0E1-74E3207354E4}"/>
          </ac:spMkLst>
        </pc:spChg>
        <pc:spChg chg="add del mod">
          <ac:chgData name="Rebecca Vicknair Lewis" userId="8e3c99b7055ae3b5" providerId="LiveId" clId="{988C3913-D892-4A7D-8BA4-6B9E4B9CE0FE}" dt="2021-04-10T01:12:38.522" v="3890" actId="26606"/>
          <ac:spMkLst>
            <pc:docMk/>
            <pc:sldMk cId="1173306366" sldId="353"/>
            <ac:spMk id="10" creationId="{39C3E7CD-40A9-4BFF-ABE2-404BFCB53913}"/>
          </ac:spMkLst>
        </pc:spChg>
        <pc:spChg chg="add del mod">
          <ac:chgData name="Rebecca Vicknair Lewis" userId="8e3c99b7055ae3b5" providerId="LiveId" clId="{988C3913-D892-4A7D-8BA4-6B9E4B9CE0FE}" dt="2021-04-10T02:29:53.579" v="4090" actId="478"/>
          <ac:spMkLst>
            <pc:docMk/>
            <pc:sldMk cId="1173306366" sldId="353"/>
            <ac:spMk id="14" creationId="{6B81F546-8107-4141-A451-2A7C63EA3BF2}"/>
          </ac:spMkLst>
        </pc:spChg>
        <pc:picChg chg="add del mod ord modCrop">
          <ac:chgData name="Rebecca Vicknair Lewis" userId="8e3c99b7055ae3b5" providerId="LiveId" clId="{988C3913-D892-4A7D-8BA4-6B9E4B9CE0FE}" dt="2021-04-10T01:28:51.780" v="3948" actId="478"/>
          <ac:picMkLst>
            <pc:docMk/>
            <pc:sldMk cId="1173306366" sldId="353"/>
            <ac:picMk id="5" creationId="{CE311187-1BF8-4DFF-A714-D8FCB631603C}"/>
          </ac:picMkLst>
        </pc:picChg>
        <pc:picChg chg="add mod modCrop">
          <ac:chgData name="Rebecca Vicknair Lewis" userId="8e3c99b7055ae3b5" providerId="LiveId" clId="{988C3913-D892-4A7D-8BA4-6B9E4B9CE0FE}" dt="2021-04-10T02:30:03.726" v="4092" actId="1076"/>
          <ac:picMkLst>
            <pc:docMk/>
            <pc:sldMk cId="1173306366" sldId="353"/>
            <ac:picMk id="9" creationId="{2B1B3D2F-4586-413A-9635-5605D88C426B}"/>
          </ac:picMkLst>
        </pc:picChg>
        <pc:picChg chg="add mod">
          <ac:chgData name="Rebecca Vicknair Lewis" userId="8e3c99b7055ae3b5" providerId="LiveId" clId="{988C3913-D892-4A7D-8BA4-6B9E4B9CE0FE}" dt="2021-04-11T16:48:01.955" v="23339"/>
          <ac:picMkLst>
            <pc:docMk/>
            <pc:sldMk cId="1173306366" sldId="353"/>
            <ac:picMk id="11" creationId="{13FE150E-8424-4FE5-8555-2EA2FC9EBB02}"/>
          </ac:picMkLst>
        </pc:picChg>
      </pc:sldChg>
      <pc:sldChg chg="addSp delSp modSp new mod ord modClrScheme chgLayout modNotesTx">
        <pc:chgData name="Rebecca Vicknair Lewis" userId="8e3c99b7055ae3b5" providerId="LiveId" clId="{988C3913-D892-4A7D-8BA4-6B9E4B9CE0FE}" dt="2021-04-11T16:50:42.187" v="23341"/>
        <pc:sldMkLst>
          <pc:docMk/>
          <pc:sldMk cId="4065898442" sldId="354"/>
        </pc:sldMkLst>
        <pc:spChg chg="del">
          <ac:chgData name="Rebecca Vicknair Lewis" userId="8e3c99b7055ae3b5" providerId="LiveId" clId="{988C3913-D892-4A7D-8BA4-6B9E4B9CE0FE}" dt="2021-04-10T01:26:57.254" v="3919" actId="931"/>
          <ac:spMkLst>
            <pc:docMk/>
            <pc:sldMk cId="4065898442" sldId="354"/>
            <ac:spMk id="2" creationId="{B846DC7D-926A-473C-B115-AB2C0FC7B03B}"/>
          </ac:spMkLst>
        </pc:spChg>
        <pc:spChg chg="del mod">
          <ac:chgData name="Rebecca Vicknair Lewis" userId="8e3c99b7055ae3b5" providerId="LiveId" clId="{988C3913-D892-4A7D-8BA4-6B9E4B9CE0FE}" dt="2021-04-10T01:28:00.919" v="3932" actId="478"/>
          <ac:spMkLst>
            <pc:docMk/>
            <pc:sldMk cId="4065898442" sldId="354"/>
            <ac:spMk id="3" creationId="{30F987DD-CA82-4DED-B4DD-501F8221F249}"/>
          </ac:spMkLst>
        </pc:spChg>
        <pc:spChg chg="add mod">
          <ac:chgData name="Rebecca Vicknair Lewis" userId="8e3c99b7055ae3b5" providerId="LiveId" clId="{988C3913-D892-4A7D-8BA4-6B9E4B9CE0FE}" dt="2021-04-10T02:13:27.728" v="4024" actId="26606"/>
          <ac:spMkLst>
            <pc:docMk/>
            <pc:sldMk cId="4065898442" sldId="354"/>
            <ac:spMk id="7" creationId="{28BDE6A9-B6A2-43D7-9570-EB90A24DB76C}"/>
          </ac:spMkLst>
        </pc:spChg>
        <pc:spChg chg="add del mod">
          <ac:chgData name="Rebecca Vicknair Lewis" userId="8e3c99b7055ae3b5" providerId="LiveId" clId="{988C3913-D892-4A7D-8BA4-6B9E4B9CE0FE}" dt="2021-04-10T01:27:38.317" v="3923" actId="26606"/>
          <ac:spMkLst>
            <pc:docMk/>
            <pc:sldMk cId="4065898442" sldId="354"/>
            <ac:spMk id="10" creationId="{FE1FB6E8-D6CF-47F5-BD39-6078D1263A14}"/>
          </ac:spMkLst>
        </pc:spChg>
        <pc:spChg chg="add del mod">
          <ac:chgData name="Rebecca Vicknair Lewis" userId="8e3c99b7055ae3b5" providerId="LiveId" clId="{988C3913-D892-4A7D-8BA4-6B9E4B9CE0FE}" dt="2021-04-10T01:27:38.317" v="3923" actId="26606"/>
          <ac:spMkLst>
            <pc:docMk/>
            <pc:sldMk cId="4065898442" sldId="354"/>
            <ac:spMk id="12" creationId="{164988A4-2CA0-4597-BB7A-1AA1B0AAAF39}"/>
          </ac:spMkLst>
        </pc:spChg>
        <pc:spChg chg="add del mod">
          <ac:chgData name="Rebecca Vicknair Lewis" userId="8e3c99b7055ae3b5" providerId="LiveId" clId="{988C3913-D892-4A7D-8BA4-6B9E4B9CE0FE}" dt="2021-04-10T01:27:38.317" v="3923" actId="26606"/>
          <ac:spMkLst>
            <pc:docMk/>
            <pc:sldMk cId="4065898442" sldId="354"/>
            <ac:spMk id="14" creationId="{3CDA311A-5DBE-45D0-B1FA-626A365F7821}"/>
          </ac:spMkLst>
        </pc:spChg>
        <pc:spChg chg="add del mod">
          <ac:chgData name="Rebecca Vicknair Lewis" userId="8e3c99b7055ae3b5" providerId="LiveId" clId="{988C3913-D892-4A7D-8BA4-6B9E4B9CE0FE}" dt="2021-04-10T01:27:38.317" v="3923" actId="26606"/>
          <ac:spMkLst>
            <pc:docMk/>
            <pc:sldMk cId="4065898442" sldId="354"/>
            <ac:spMk id="16" creationId="{09934514-636D-485B-BC7C-13242184F632}"/>
          </ac:spMkLst>
        </pc:spChg>
        <pc:spChg chg="add del mod">
          <ac:chgData name="Rebecca Vicknair Lewis" userId="8e3c99b7055ae3b5" providerId="LiveId" clId="{988C3913-D892-4A7D-8BA4-6B9E4B9CE0FE}" dt="2021-04-10T01:27:38.317" v="3923" actId="26606"/>
          <ac:spMkLst>
            <pc:docMk/>
            <pc:sldMk cId="4065898442" sldId="354"/>
            <ac:spMk id="18" creationId="{F6E96C39-313E-4BEC-A6E9-8E9F626D5F69}"/>
          </ac:spMkLst>
        </pc:spChg>
        <pc:picChg chg="add mod">
          <ac:chgData name="Rebecca Vicknair Lewis" userId="8e3c99b7055ae3b5" providerId="LiveId" clId="{988C3913-D892-4A7D-8BA4-6B9E4B9CE0FE}" dt="2021-04-10T02:13:48.445" v="4028" actId="1076"/>
          <ac:picMkLst>
            <pc:docMk/>
            <pc:sldMk cId="4065898442" sldId="354"/>
            <ac:picMk id="5" creationId="{BAF336DF-3534-4046-98F2-390C3A11AA26}"/>
          </ac:picMkLst>
        </pc:picChg>
        <pc:picChg chg="add del mod">
          <ac:chgData name="Rebecca Vicknair Lewis" userId="8e3c99b7055ae3b5" providerId="LiveId" clId="{988C3913-D892-4A7D-8BA4-6B9E4B9CE0FE}" dt="2021-04-11T16:50:42.187" v="23341"/>
          <ac:picMkLst>
            <pc:docMk/>
            <pc:sldMk cId="4065898442" sldId="354"/>
            <ac:picMk id="6" creationId="{5C412AE3-1FFA-4648-BAAD-87C7F3F2B051}"/>
          </ac:picMkLst>
        </pc:picChg>
        <pc:picChg chg="add mod">
          <ac:chgData name="Rebecca Vicknair Lewis" userId="8e3c99b7055ae3b5" providerId="LiveId" clId="{988C3913-D892-4A7D-8BA4-6B9E4B9CE0FE}" dt="2021-04-11T16:50:42.187" v="23341"/>
          <ac:picMkLst>
            <pc:docMk/>
            <pc:sldMk cId="4065898442" sldId="354"/>
            <ac:picMk id="8" creationId="{B6D4AFF0-8C62-4B15-AA58-D27409FB18CA}"/>
          </ac:picMkLst>
        </pc:picChg>
      </pc:sldChg>
      <pc:sldChg chg="addSp delSp modSp new mod ord modClrScheme chgLayout modNotesTx">
        <pc:chgData name="Rebecca Vicknair Lewis" userId="8e3c99b7055ae3b5" providerId="LiveId" clId="{988C3913-D892-4A7D-8BA4-6B9E4B9CE0FE}" dt="2021-04-11T16:47:19.229" v="23338"/>
        <pc:sldMkLst>
          <pc:docMk/>
          <pc:sldMk cId="651428088" sldId="355"/>
        </pc:sldMkLst>
        <pc:spChg chg="add del">
          <ac:chgData name="Rebecca Vicknair Lewis" userId="8e3c99b7055ae3b5" providerId="LiveId" clId="{988C3913-D892-4A7D-8BA4-6B9E4B9CE0FE}" dt="2021-04-10T01:34:17.680" v="3976" actId="26606"/>
          <ac:spMkLst>
            <pc:docMk/>
            <pc:sldMk cId="651428088" sldId="355"/>
            <ac:spMk id="2" creationId="{DA83E635-1B5A-4B10-9B09-00819AD56C4D}"/>
          </ac:spMkLst>
        </pc:spChg>
        <pc:spChg chg="mod">
          <ac:chgData name="Rebecca Vicknair Lewis" userId="8e3c99b7055ae3b5" providerId="LiveId" clId="{988C3913-D892-4A7D-8BA4-6B9E4B9CE0FE}" dt="2021-04-11T02:38:17.553" v="12993" actId="20577"/>
          <ac:spMkLst>
            <pc:docMk/>
            <pc:sldMk cId="651428088" sldId="355"/>
            <ac:spMk id="3" creationId="{B9A33853-9DAE-4C0A-B0E4-F5FD39A1D3E8}"/>
          </ac:spMkLst>
        </pc:spChg>
        <pc:spChg chg="add del mod">
          <ac:chgData name="Rebecca Vicknair Lewis" userId="8e3c99b7055ae3b5" providerId="LiveId" clId="{988C3913-D892-4A7D-8BA4-6B9E4B9CE0FE}" dt="2021-04-10T01:34:17.673" v="3975" actId="26606"/>
          <ac:spMkLst>
            <pc:docMk/>
            <pc:sldMk cId="651428088" sldId="355"/>
            <ac:spMk id="8" creationId="{C322295D-4827-4594-B434-5A0BF2EBD120}"/>
          </ac:spMkLst>
        </pc:spChg>
        <pc:spChg chg="add del mod">
          <ac:chgData name="Rebecca Vicknair Lewis" userId="8e3c99b7055ae3b5" providerId="LiveId" clId="{988C3913-D892-4A7D-8BA4-6B9E4B9CE0FE}" dt="2021-04-10T01:34:17.673" v="3975" actId="26606"/>
          <ac:spMkLst>
            <pc:docMk/>
            <pc:sldMk cId="651428088" sldId="355"/>
            <ac:spMk id="10" creationId="{FD740866-C8D3-44F2-AA90-B7FE63622CDA}"/>
          </ac:spMkLst>
        </pc:spChg>
        <pc:spChg chg="add del mod">
          <ac:chgData name="Rebecca Vicknair Lewis" userId="8e3c99b7055ae3b5" providerId="LiveId" clId="{988C3913-D892-4A7D-8BA4-6B9E4B9CE0FE}" dt="2021-04-10T01:34:23.400" v="3977" actId="478"/>
          <ac:spMkLst>
            <pc:docMk/>
            <pc:sldMk cId="651428088" sldId="355"/>
            <ac:spMk id="12" creationId="{3A1AF589-6C1F-4607-B37D-5854263E1E3D}"/>
          </ac:spMkLst>
        </pc:spChg>
        <pc:picChg chg="add mod">
          <ac:chgData name="Rebecca Vicknair Lewis" userId="8e3c99b7055ae3b5" providerId="LiveId" clId="{988C3913-D892-4A7D-8BA4-6B9E4B9CE0FE}" dt="2021-04-11T16:47:19.229" v="23338"/>
          <ac:picMkLst>
            <pc:docMk/>
            <pc:sldMk cId="651428088" sldId="355"/>
            <ac:picMk id="4" creationId="{2D118612-A0E4-433E-AC69-57687803F15C}"/>
          </ac:picMkLst>
        </pc:picChg>
      </pc:sldChg>
      <pc:sldChg chg="addSp delSp modSp new mod setBg modClrScheme chgLayout modNotesTx">
        <pc:chgData name="Rebecca Vicknair Lewis" userId="8e3c99b7055ae3b5" providerId="LiveId" clId="{988C3913-D892-4A7D-8BA4-6B9E4B9CE0FE}" dt="2021-04-11T16:51:22.667" v="23342"/>
        <pc:sldMkLst>
          <pc:docMk/>
          <pc:sldMk cId="3057073770" sldId="356"/>
        </pc:sldMkLst>
        <pc:spChg chg="del">
          <ac:chgData name="Rebecca Vicknair Lewis" userId="8e3c99b7055ae3b5" providerId="LiveId" clId="{988C3913-D892-4A7D-8BA4-6B9E4B9CE0FE}" dt="2021-04-10T01:50:44.006" v="3979" actId="931"/>
          <ac:spMkLst>
            <pc:docMk/>
            <pc:sldMk cId="3057073770" sldId="356"/>
            <ac:spMk id="2" creationId="{50C31608-B9F6-48C0-981C-11D6353557F9}"/>
          </ac:spMkLst>
        </pc:spChg>
        <pc:spChg chg="del">
          <ac:chgData name="Rebecca Vicknair Lewis" userId="8e3c99b7055ae3b5" providerId="LiveId" clId="{988C3913-D892-4A7D-8BA4-6B9E4B9CE0FE}" dt="2021-04-10T01:50:59.249" v="3984" actId="478"/>
          <ac:spMkLst>
            <pc:docMk/>
            <pc:sldMk cId="3057073770" sldId="356"/>
            <ac:spMk id="3" creationId="{BFBB4F07-8C34-40C7-9BA9-29824CF64BF8}"/>
          </ac:spMkLst>
        </pc:spChg>
        <pc:spChg chg="add del mod">
          <ac:chgData name="Rebecca Vicknair Lewis" userId="8e3c99b7055ae3b5" providerId="LiveId" clId="{988C3913-D892-4A7D-8BA4-6B9E4B9CE0FE}" dt="2021-04-10T01:52:30.404" v="3993" actId="931"/>
          <ac:spMkLst>
            <pc:docMk/>
            <pc:sldMk cId="3057073770" sldId="356"/>
            <ac:spMk id="7" creationId="{070416D6-1B10-4882-91CE-35CBC8AD6FA5}"/>
          </ac:spMkLst>
        </pc:spChg>
        <pc:spChg chg="add del mod">
          <ac:chgData name="Rebecca Vicknair Lewis" userId="8e3c99b7055ae3b5" providerId="LiveId" clId="{988C3913-D892-4A7D-8BA4-6B9E4B9CE0FE}" dt="2021-04-11T02:52:54.919" v="15030" actId="478"/>
          <ac:spMkLst>
            <pc:docMk/>
            <pc:sldMk cId="3057073770" sldId="356"/>
            <ac:spMk id="14" creationId="{1DD175F5-0640-47B1-8CED-D6245727CF9F}"/>
          </ac:spMkLst>
        </pc:spChg>
        <pc:picChg chg="add del mod">
          <ac:chgData name="Rebecca Vicknair Lewis" userId="8e3c99b7055ae3b5" providerId="LiveId" clId="{988C3913-D892-4A7D-8BA4-6B9E4B9CE0FE}" dt="2021-04-10T01:51:42.396" v="3992" actId="478"/>
          <ac:picMkLst>
            <pc:docMk/>
            <pc:sldMk cId="3057073770" sldId="356"/>
            <ac:picMk id="5" creationId="{44264D0B-00BA-4F5E-A11C-9039E2F756E5}"/>
          </ac:picMkLst>
        </pc:picChg>
        <pc:picChg chg="add mod">
          <ac:chgData name="Rebecca Vicknair Lewis" userId="8e3c99b7055ae3b5" providerId="LiveId" clId="{988C3913-D892-4A7D-8BA4-6B9E4B9CE0FE}" dt="2021-04-10T02:29:22.237" v="4084" actId="1076"/>
          <ac:picMkLst>
            <pc:docMk/>
            <pc:sldMk cId="3057073770" sldId="356"/>
            <ac:picMk id="9" creationId="{AD6A35E3-6A99-4B27-87FF-247D19E7E1E2}"/>
          </ac:picMkLst>
        </pc:picChg>
        <pc:picChg chg="add mod">
          <ac:chgData name="Rebecca Vicknair Lewis" userId="8e3c99b7055ae3b5" providerId="LiveId" clId="{988C3913-D892-4A7D-8BA4-6B9E4B9CE0FE}" dt="2021-04-11T16:51:22.667" v="23342"/>
          <ac:picMkLst>
            <pc:docMk/>
            <pc:sldMk cId="3057073770" sldId="356"/>
            <ac:picMk id="10" creationId="{ED8D5F57-7BF4-459F-89DF-16F9AABAC7AF}"/>
          </ac:picMkLst>
        </pc:picChg>
      </pc:sldChg>
      <pc:sldChg chg="addSp delSp modSp new mod setBg modClrScheme chgLayout modNotesTx">
        <pc:chgData name="Rebecca Vicknair Lewis" userId="8e3c99b7055ae3b5" providerId="LiveId" clId="{988C3913-D892-4A7D-8BA4-6B9E4B9CE0FE}" dt="2021-04-11T16:52:18.548" v="23343"/>
        <pc:sldMkLst>
          <pc:docMk/>
          <pc:sldMk cId="1721712498" sldId="357"/>
        </pc:sldMkLst>
        <pc:spChg chg="del">
          <ac:chgData name="Rebecca Vicknair Lewis" userId="8e3c99b7055ae3b5" providerId="LiveId" clId="{988C3913-D892-4A7D-8BA4-6B9E4B9CE0FE}" dt="2021-04-10T02:11:17.853" v="4003" actId="931"/>
          <ac:spMkLst>
            <pc:docMk/>
            <pc:sldMk cId="1721712498" sldId="357"/>
            <ac:spMk id="2" creationId="{A46BFF94-94E3-4C29-A197-6AAA84DBB9B4}"/>
          </ac:spMkLst>
        </pc:spChg>
        <pc:spChg chg="del">
          <ac:chgData name="Rebecca Vicknair Lewis" userId="8e3c99b7055ae3b5" providerId="LiveId" clId="{988C3913-D892-4A7D-8BA4-6B9E4B9CE0FE}" dt="2021-04-10T02:11:43.470" v="4011" actId="478"/>
          <ac:spMkLst>
            <pc:docMk/>
            <pc:sldMk cId="1721712498" sldId="357"/>
            <ac:spMk id="3" creationId="{62CB574E-696B-4793-8F7D-D0D59EDBA7CB}"/>
          </ac:spMkLst>
        </pc:spChg>
        <pc:spChg chg="add del mod">
          <ac:chgData name="Rebecca Vicknair Lewis" userId="8e3c99b7055ae3b5" providerId="LiveId" clId="{988C3913-D892-4A7D-8BA4-6B9E4B9CE0FE}" dt="2021-04-10T02:12:04.556" v="4013" actId="478"/>
          <ac:spMkLst>
            <pc:docMk/>
            <pc:sldMk cId="1721712498" sldId="357"/>
            <ac:spMk id="10" creationId="{06658C95-2864-4EA0-AA9B-7D2889805377}"/>
          </ac:spMkLst>
        </pc:spChg>
        <pc:picChg chg="add mod">
          <ac:chgData name="Rebecca Vicknair Lewis" userId="8e3c99b7055ae3b5" providerId="LiveId" clId="{988C3913-D892-4A7D-8BA4-6B9E4B9CE0FE}" dt="2021-04-10T02:29:00.224" v="4081" actId="1076"/>
          <ac:picMkLst>
            <pc:docMk/>
            <pc:sldMk cId="1721712498" sldId="357"/>
            <ac:picMk id="5" creationId="{A09F5E25-8481-43C0-8C00-A0D8312350D8}"/>
          </ac:picMkLst>
        </pc:picChg>
        <pc:picChg chg="add mod">
          <ac:chgData name="Rebecca Vicknair Lewis" userId="8e3c99b7055ae3b5" providerId="LiveId" clId="{988C3913-D892-4A7D-8BA4-6B9E4B9CE0FE}" dt="2021-04-11T16:52:18.548" v="23343"/>
          <ac:picMkLst>
            <pc:docMk/>
            <pc:sldMk cId="1721712498" sldId="357"/>
            <ac:picMk id="6" creationId="{2B94AAE0-03E5-45FB-B850-93519D7522AC}"/>
          </ac:picMkLst>
        </pc:picChg>
      </pc:sldChg>
      <pc:sldChg chg="addSp delSp modSp new mod modClrScheme chgLayout modNotesTx">
        <pc:chgData name="Rebecca Vicknair Lewis" userId="8e3c99b7055ae3b5" providerId="LiveId" clId="{988C3913-D892-4A7D-8BA4-6B9E4B9CE0FE}" dt="2021-04-11T16:55:13.208" v="23347"/>
        <pc:sldMkLst>
          <pc:docMk/>
          <pc:sldMk cId="4113019654" sldId="358"/>
        </pc:sldMkLst>
        <pc:spChg chg="del">
          <ac:chgData name="Rebecca Vicknair Lewis" userId="8e3c99b7055ae3b5" providerId="LiveId" clId="{988C3913-D892-4A7D-8BA4-6B9E4B9CE0FE}" dt="2021-04-10T02:14:47.397" v="4033" actId="26606"/>
          <ac:spMkLst>
            <pc:docMk/>
            <pc:sldMk cId="4113019654" sldId="358"/>
            <ac:spMk id="2" creationId="{4AAC2639-D04D-4ECB-B86B-A3C6B457E7BE}"/>
          </ac:spMkLst>
        </pc:spChg>
        <pc:spChg chg="del">
          <ac:chgData name="Rebecca Vicknair Lewis" userId="8e3c99b7055ae3b5" providerId="LiveId" clId="{988C3913-D892-4A7D-8BA4-6B9E4B9CE0FE}" dt="2021-04-10T02:14:47.397" v="4033" actId="26606"/>
          <ac:spMkLst>
            <pc:docMk/>
            <pc:sldMk cId="4113019654" sldId="358"/>
            <ac:spMk id="3" creationId="{EB91A2BC-629E-48F1-A927-7C974673EC85}"/>
          </ac:spMkLst>
        </pc:spChg>
        <pc:spChg chg="add mod">
          <ac:chgData name="Rebecca Vicknair Lewis" userId="8e3c99b7055ae3b5" providerId="LiveId" clId="{988C3913-D892-4A7D-8BA4-6B9E4B9CE0FE}" dt="2021-04-10T02:14:47.397" v="4033" actId="26606"/>
          <ac:spMkLst>
            <pc:docMk/>
            <pc:sldMk cId="4113019654" sldId="358"/>
            <ac:spMk id="8" creationId="{2066F06D-5267-4656-B362-2A410691E8A0}"/>
          </ac:spMkLst>
        </pc:spChg>
        <pc:spChg chg="add del mod">
          <ac:chgData name="Rebecca Vicknair Lewis" userId="8e3c99b7055ae3b5" providerId="LiveId" clId="{988C3913-D892-4A7D-8BA4-6B9E4B9CE0FE}" dt="2021-04-10T02:15:02.353" v="4034" actId="931"/>
          <ac:spMkLst>
            <pc:docMk/>
            <pc:sldMk cId="4113019654" sldId="358"/>
            <ac:spMk id="10" creationId="{2F3A0E8D-9FAA-4DB5-AF4F-65E1E51FD1EE}"/>
          </ac:spMkLst>
        </pc:spChg>
        <pc:picChg chg="add mod">
          <ac:chgData name="Rebecca Vicknair Lewis" userId="8e3c99b7055ae3b5" providerId="LiveId" clId="{988C3913-D892-4A7D-8BA4-6B9E4B9CE0FE}" dt="2021-04-10T02:15:15.709" v="4038" actId="1076"/>
          <ac:picMkLst>
            <pc:docMk/>
            <pc:sldMk cId="4113019654" sldId="358"/>
            <ac:picMk id="5" creationId="{726DCA88-6B38-4EF1-8D48-E21A3954FAF9}"/>
          </ac:picMkLst>
        </pc:picChg>
        <pc:picChg chg="add del mod">
          <ac:chgData name="Rebecca Vicknair Lewis" userId="8e3c99b7055ae3b5" providerId="LiveId" clId="{988C3913-D892-4A7D-8BA4-6B9E4B9CE0FE}" dt="2021-04-11T16:55:13.208" v="23347"/>
          <ac:picMkLst>
            <pc:docMk/>
            <pc:sldMk cId="4113019654" sldId="358"/>
            <ac:picMk id="6" creationId="{A8ED084D-9B87-4D5B-AFEC-A6F7E3438238}"/>
          </ac:picMkLst>
        </pc:picChg>
        <pc:picChg chg="add mod">
          <ac:chgData name="Rebecca Vicknair Lewis" userId="8e3c99b7055ae3b5" providerId="LiveId" clId="{988C3913-D892-4A7D-8BA4-6B9E4B9CE0FE}" dt="2021-04-11T16:55:13.208" v="23347"/>
          <ac:picMkLst>
            <pc:docMk/>
            <pc:sldMk cId="4113019654" sldId="358"/>
            <ac:picMk id="7" creationId="{D53758A2-C37C-4938-AFC7-A946F61E1A2D}"/>
          </ac:picMkLst>
        </pc:picChg>
      </pc:sldChg>
      <pc:sldChg chg="addSp delSp modSp new mod ord setBg modClrScheme chgLayout modNotesTx">
        <pc:chgData name="Rebecca Vicknair Lewis" userId="8e3c99b7055ae3b5" providerId="LiveId" clId="{988C3913-D892-4A7D-8BA4-6B9E4B9CE0FE}" dt="2021-04-11T16:54:04.808" v="23345"/>
        <pc:sldMkLst>
          <pc:docMk/>
          <pc:sldMk cId="320047476" sldId="359"/>
        </pc:sldMkLst>
        <pc:spChg chg="del">
          <ac:chgData name="Rebecca Vicknair Lewis" userId="8e3c99b7055ae3b5" providerId="LiveId" clId="{988C3913-D892-4A7D-8BA4-6B9E4B9CE0FE}" dt="2021-04-10T02:30:35.042" v="4093" actId="931"/>
          <ac:spMkLst>
            <pc:docMk/>
            <pc:sldMk cId="320047476" sldId="359"/>
            <ac:spMk id="2" creationId="{0CAAF631-3A08-4926-ADC4-1BEC4AB190E2}"/>
          </ac:spMkLst>
        </pc:spChg>
        <pc:spChg chg="del">
          <ac:chgData name="Rebecca Vicknair Lewis" userId="8e3c99b7055ae3b5" providerId="LiveId" clId="{988C3913-D892-4A7D-8BA4-6B9E4B9CE0FE}" dt="2021-04-10T02:33:54.015" v="4097" actId="26606"/>
          <ac:spMkLst>
            <pc:docMk/>
            <pc:sldMk cId="320047476" sldId="359"/>
            <ac:spMk id="3" creationId="{48F759B3-4EF2-4E68-965E-FB016602712D}"/>
          </ac:spMkLst>
        </pc:spChg>
        <pc:spChg chg="add del mod">
          <ac:chgData name="Rebecca Vicknair Lewis" userId="8e3c99b7055ae3b5" providerId="LiveId" clId="{988C3913-D892-4A7D-8BA4-6B9E4B9CE0FE}" dt="2021-04-10T02:33:54.015" v="4097" actId="26606"/>
          <ac:spMkLst>
            <pc:docMk/>
            <pc:sldMk cId="320047476" sldId="359"/>
            <ac:spMk id="7" creationId="{206EDE37-2261-4816-B9FA-D8FEEDBE70AB}"/>
          </ac:spMkLst>
        </pc:spChg>
        <pc:spChg chg="add del mod">
          <ac:chgData name="Rebecca Vicknair Lewis" userId="8e3c99b7055ae3b5" providerId="LiveId" clId="{988C3913-D892-4A7D-8BA4-6B9E4B9CE0FE}" dt="2021-04-10T02:33:59.599" v="4098" actId="478"/>
          <ac:spMkLst>
            <pc:docMk/>
            <pc:sldMk cId="320047476" sldId="359"/>
            <ac:spMk id="12" creationId="{E306D238-4E87-482C-AB13-0BFBEE4B40FE}"/>
          </ac:spMkLst>
        </pc:spChg>
        <pc:spChg chg="add del mod">
          <ac:chgData name="Rebecca Vicknair Lewis" userId="8e3c99b7055ae3b5" providerId="LiveId" clId="{988C3913-D892-4A7D-8BA4-6B9E4B9CE0FE}" dt="2021-04-10T02:34:10.420" v="4099" actId="931"/>
          <ac:spMkLst>
            <pc:docMk/>
            <pc:sldMk cId="320047476" sldId="359"/>
            <ac:spMk id="14" creationId="{B2FE7EAA-3F0E-422A-A6D6-5A20D7E142F6}"/>
          </ac:spMkLst>
        </pc:spChg>
        <pc:picChg chg="add del mod">
          <ac:chgData name="Rebecca Vicknair Lewis" userId="8e3c99b7055ae3b5" providerId="LiveId" clId="{988C3913-D892-4A7D-8BA4-6B9E4B9CE0FE}" dt="2021-04-10T02:33:49.403" v="4096" actId="478"/>
          <ac:picMkLst>
            <pc:docMk/>
            <pc:sldMk cId="320047476" sldId="359"/>
            <ac:picMk id="5" creationId="{319066E4-1168-480D-A14E-AEF15172B77D}"/>
          </ac:picMkLst>
        </pc:picChg>
        <pc:picChg chg="add mod">
          <ac:chgData name="Rebecca Vicknair Lewis" userId="8e3c99b7055ae3b5" providerId="LiveId" clId="{988C3913-D892-4A7D-8BA4-6B9E4B9CE0FE}" dt="2021-04-10T02:34:18.836" v="4103" actId="1076"/>
          <ac:picMkLst>
            <pc:docMk/>
            <pc:sldMk cId="320047476" sldId="359"/>
            <ac:picMk id="9" creationId="{16E7C7FD-1F99-4E6C-983A-EDF1C7CF2A37}"/>
          </ac:picMkLst>
        </pc:picChg>
        <pc:picChg chg="add mod">
          <ac:chgData name="Rebecca Vicknair Lewis" userId="8e3c99b7055ae3b5" providerId="LiveId" clId="{988C3913-D892-4A7D-8BA4-6B9E4B9CE0FE}" dt="2021-04-11T16:54:04.808" v="23345"/>
          <ac:picMkLst>
            <pc:docMk/>
            <pc:sldMk cId="320047476" sldId="359"/>
            <ac:picMk id="10" creationId="{3C2E849D-B847-4D22-B019-081B77558316}"/>
          </ac:picMkLst>
        </pc:picChg>
      </pc:sldChg>
      <pc:sldChg chg="addSp delSp modSp new mod setBg modClrScheme chgLayout modNotesTx">
        <pc:chgData name="Rebecca Vicknair Lewis" userId="8e3c99b7055ae3b5" providerId="LiveId" clId="{988C3913-D892-4A7D-8BA4-6B9E4B9CE0FE}" dt="2021-04-11T16:53:13.120" v="23344"/>
        <pc:sldMkLst>
          <pc:docMk/>
          <pc:sldMk cId="2787367312" sldId="360"/>
        </pc:sldMkLst>
        <pc:spChg chg="add del">
          <ac:chgData name="Rebecca Vicknair Lewis" userId="8e3c99b7055ae3b5" providerId="LiveId" clId="{988C3913-D892-4A7D-8BA4-6B9E4B9CE0FE}" dt="2021-04-10T02:26:31.938" v="4045" actId="26606"/>
          <ac:spMkLst>
            <pc:docMk/>
            <pc:sldMk cId="2787367312" sldId="360"/>
            <ac:spMk id="2" creationId="{13AA6B9E-FC0C-407A-BE4A-4A4A69EF5F8A}"/>
          </ac:spMkLst>
        </pc:spChg>
        <pc:spChg chg="del">
          <ac:chgData name="Rebecca Vicknair Lewis" userId="8e3c99b7055ae3b5" providerId="LiveId" clId="{988C3913-D892-4A7D-8BA4-6B9E4B9CE0FE}" dt="2021-04-10T02:26:23.616" v="4040" actId="931"/>
          <ac:spMkLst>
            <pc:docMk/>
            <pc:sldMk cId="2787367312" sldId="360"/>
            <ac:spMk id="3" creationId="{7F17573E-6F10-439A-B152-96E37B1F1ACE}"/>
          </ac:spMkLst>
        </pc:spChg>
        <pc:spChg chg="add del">
          <ac:chgData name="Rebecca Vicknair Lewis" userId="8e3c99b7055ae3b5" providerId="LiveId" clId="{988C3913-D892-4A7D-8BA4-6B9E4B9CE0FE}" dt="2021-04-10T02:28:18.215" v="4074" actId="26606"/>
          <ac:spMkLst>
            <pc:docMk/>
            <pc:sldMk cId="2787367312" sldId="360"/>
            <ac:spMk id="7" creationId="{80ECF10D-4461-4102-9DAC-B409F85B6A1D}"/>
          </ac:spMkLst>
        </pc:spChg>
        <pc:spChg chg="add del mod">
          <ac:chgData name="Rebecca Vicknair Lewis" userId="8e3c99b7055ae3b5" providerId="LiveId" clId="{988C3913-D892-4A7D-8BA4-6B9E4B9CE0FE}" dt="2021-04-10T02:26:31.931" v="4044" actId="26606"/>
          <ac:spMkLst>
            <pc:docMk/>
            <pc:sldMk cId="2787367312" sldId="360"/>
            <ac:spMk id="10" creationId="{CE063BCE-D1C6-495B-A124-204E68DCA569}"/>
          </ac:spMkLst>
        </pc:spChg>
        <pc:spChg chg="add del">
          <ac:chgData name="Rebecca Vicknair Lewis" userId="8e3c99b7055ae3b5" providerId="LiveId" clId="{988C3913-D892-4A7D-8BA4-6B9E4B9CE0FE}" dt="2021-04-10T02:26:34.931" v="4046" actId="478"/>
          <ac:spMkLst>
            <pc:docMk/>
            <pc:sldMk cId="2787367312" sldId="360"/>
            <ac:spMk id="12" creationId="{F7A5E933-6D35-4E0B-8714-488EECB78C20}"/>
          </ac:spMkLst>
        </pc:spChg>
        <pc:picChg chg="add mod">
          <ac:chgData name="Rebecca Vicknair Lewis" userId="8e3c99b7055ae3b5" providerId="LiveId" clId="{988C3913-D892-4A7D-8BA4-6B9E4B9CE0FE}" dt="2021-04-10T02:28:47.374" v="4077" actId="1076"/>
          <ac:picMkLst>
            <pc:docMk/>
            <pc:sldMk cId="2787367312" sldId="360"/>
            <ac:picMk id="5" creationId="{6F0D0101-5D1E-4A93-8451-7F93740A2082}"/>
          </ac:picMkLst>
        </pc:picChg>
        <pc:picChg chg="add mod">
          <ac:chgData name="Rebecca Vicknair Lewis" userId="8e3c99b7055ae3b5" providerId="LiveId" clId="{988C3913-D892-4A7D-8BA4-6B9E4B9CE0FE}" dt="2021-04-11T16:53:13.120" v="23344"/>
          <ac:picMkLst>
            <pc:docMk/>
            <pc:sldMk cId="2787367312" sldId="360"/>
            <ac:picMk id="6" creationId="{3FDEB728-4E25-428B-9A23-55EB810E4958}"/>
          </ac:picMkLst>
        </pc:picChg>
      </pc:sldChg>
      <pc:sldChg chg="addSp delSp modSp new del mod ord modClrScheme chgLayout">
        <pc:chgData name="Rebecca Vicknair Lewis" userId="8e3c99b7055ae3b5" providerId="LiveId" clId="{988C3913-D892-4A7D-8BA4-6B9E4B9CE0FE}" dt="2021-04-11T01:52:34.229" v="6764" actId="47"/>
        <pc:sldMkLst>
          <pc:docMk/>
          <pc:sldMk cId="1587216525" sldId="361"/>
        </pc:sldMkLst>
        <pc:spChg chg="del">
          <ac:chgData name="Rebecca Vicknair Lewis" userId="8e3c99b7055ae3b5" providerId="LiveId" clId="{988C3913-D892-4A7D-8BA4-6B9E4B9CE0FE}" dt="2021-04-10T02:55:50.254" v="5201" actId="26606"/>
          <ac:spMkLst>
            <pc:docMk/>
            <pc:sldMk cId="1587216525" sldId="361"/>
            <ac:spMk id="2" creationId="{FD7C4823-AB24-45DF-839A-01B72572DBFB}"/>
          </ac:spMkLst>
        </pc:spChg>
        <pc:spChg chg="del">
          <ac:chgData name="Rebecca Vicknair Lewis" userId="8e3c99b7055ae3b5" providerId="LiveId" clId="{988C3913-D892-4A7D-8BA4-6B9E4B9CE0FE}" dt="2021-04-10T02:55:50.254" v="5201" actId="26606"/>
          <ac:spMkLst>
            <pc:docMk/>
            <pc:sldMk cId="1587216525" sldId="361"/>
            <ac:spMk id="3" creationId="{52954A99-6E4F-4FE4-B414-6A0C00062966}"/>
          </ac:spMkLst>
        </pc:spChg>
        <pc:spChg chg="add mod">
          <ac:chgData name="Rebecca Vicknair Lewis" userId="8e3c99b7055ae3b5" providerId="LiveId" clId="{988C3913-D892-4A7D-8BA4-6B9E4B9CE0FE}" dt="2021-04-11T01:47:14.207" v="6379" actId="12"/>
          <ac:spMkLst>
            <pc:docMk/>
            <pc:sldMk cId="1587216525" sldId="361"/>
            <ac:spMk id="8" creationId="{5162441A-BCBB-46B6-BB7F-B990BF8C25A9}"/>
          </ac:spMkLst>
        </pc:spChg>
        <pc:spChg chg="add mod">
          <ac:chgData name="Rebecca Vicknair Lewis" userId="8e3c99b7055ae3b5" providerId="LiveId" clId="{988C3913-D892-4A7D-8BA4-6B9E4B9CE0FE}" dt="2021-04-11T01:47:14.799" v="6380" actId="20577"/>
          <ac:spMkLst>
            <pc:docMk/>
            <pc:sldMk cId="1587216525" sldId="361"/>
            <ac:spMk id="10" creationId="{FAAE20B7-E28C-455A-9119-CAA975A93BBF}"/>
          </ac:spMkLst>
        </pc:spChg>
      </pc:sldChg>
      <pc:sldChg chg="addSp delSp modSp new del mod ord modClrScheme chgLayout modNotesTx">
        <pc:chgData name="Rebecca Vicknair Lewis" userId="8e3c99b7055ae3b5" providerId="LiveId" clId="{988C3913-D892-4A7D-8BA4-6B9E4B9CE0FE}" dt="2021-04-11T02:25:24.519" v="10701" actId="2696"/>
        <pc:sldMkLst>
          <pc:docMk/>
          <pc:sldMk cId="4049718095" sldId="362"/>
        </pc:sldMkLst>
        <pc:spChg chg="del">
          <ac:chgData name="Rebecca Vicknair Lewis" userId="8e3c99b7055ae3b5" providerId="LiveId" clId="{988C3913-D892-4A7D-8BA4-6B9E4B9CE0FE}" dt="2021-04-10T02:56:11.495" v="5218" actId="26606"/>
          <ac:spMkLst>
            <pc:docMk/>
            <pc:sldMk cId="4049718095" sldId="362"/>
            <ac:spMk id="2" creationId="{6FC6E686-BCC2-4237-B499-70E67B970F98}"/>
          </ac:spMkLst>
        </pc:spChg>
        <pc:spChg chg="del">
          <ac:chgData name="Rebecca Vicknair Lewis" userId="8e3c99b7055ae3b5" providerId="LiveId" clId="{988C3913-D892-4A7D-8BA4-6B9E4B9CE0FE}" dt="2021-04-10T02:56:11.495" v="5218" actId="26606"/>
          <ac:spMkLst>
            <pc:docMk/>
            <pc:sldMk cId="4049718095" sldId="362"/>
            <ac:spMk id="3" creationId="{10AD161C-A1B3-4BF3-B16D-C7761414A0BF}"/>
          </ac:spMkLst>
        </pc:spChg>
        <pc:spChg chg="add mod">
          <ac:chgData name="Rebecca Vicknair Lewis" userId="8e3c99b7055ae3b5" providerId="LiveId" clId="{988C3913-D892-4A7D-8BA4-6B9E4B9CE0FE}" dt="2021-04-11T02:25:07.935" v="10695" actId="21"/>
          <ac:spMkLst>
            <pc:docMk/>
            <pc:sldMk cId="4049718095" sldId="362"/>
            <ac:spMk id="8" creationId="{01F5CBE1-1895-485A-A590-8C8FC51617EF}"/>
          </ac:spMkLst>
        </pc:spChg>
        <pc:spChg chg="add mod">
          <ac:chgData name="Rebecca Vicknair Lewis" userId="8e3c99b7055ae3b5" providerId="LiveId" clId="{988C3913-D892-4A7D-8BA4-6B9E4B9CE0FE}" dt="2021-04-11T02:23:15.996" v="10422" actId="21"/>
          <ac:spMkLst>
            <pc:docMk/>
            <pc:sldMk cId="4049718095" sldId="362"/>
            <ac:spMk id="10" creationId="{29404528-8650-43FB-9124-C6108D5E231E}"/>
          </ac:spMkLst>
        </pc:spChg>
      </pc:sldChg>
      <pc:sldChg chg="addSp delSp modSp add mod ord modClrScheme chgLayout modNotesTx">
        <pc:chgData name="Rebecca Vicknair Lewis" userId="8e3c99b7055ae3b5" providerId="LiveId" clId="{988C3913-D892-4A7D-8BA4-6B9E4B9CE0FE}" dt="2021-04-11T16:43:34.354" v="23334"/>
        <pc:sldMkLst>
          <pc:docMk/>
          <pc:sldMk cId="246837296" sldId="363"/>
        </pc:sldMkLst>
        <pc:spChg chg="add del mod">
          <ac:chgData name="Rebecca Vicknair Lewis" userId="8e3c99b7055ae3b5" providerId="LiveId" clId="{988C3913-D892-4A7D-8BA4-6B9E4B9CE0FE}" dt="2021-04-10T02:41:29.217" v="4414" actId="478"/>
          <ac:spMkLst>
            <pc:docMk/>
            <pc:sldMk cId="246837296" sldId="363"/>
            <ac:spMk id="3" creationId="{0BDA8E7E-C3AE-45F8-B1DD-0EB3AD944B6F}"/>
          </ac:spMkLst>
        </pc:spChg>
        <pc:spChg chg="add mod">
          <ac:chgData name="Rebecca Vicknair Lewis" userId="8e3c99b7055ae3b5" providerId="LiveId" clId="{988C3913-D892-4A7D-8BA4-6B9E4B9CE0FE}" dt="2021-04-11T15:39:52.646" v="21265" actId="20577"/>
          <ac:spMkLst>
            <pc:docMk/>
            <pc:sldMk cId="246837296" sldId="363"/>
            <ac:spMk id="5" creationId="{1767C3A5-716B-449E-AD5B-85F8AAA09343}"/>
          </ac:spMkLst>
        </pc:spChg>
        <pc:spChg chg="del mod">
          <ac:chgData name="Rebecca Vicknair Lewis" userId="8e3c99b7055ae3b5" providerId="LiveId" clId="{988C3913-D892-4A7D-8BA4-6B9E4B9CE0FE}" dt="2021-04-10T02:41:24.245" v="4413" actId="478"/>
          <ac:spMkLst>
            <pc:docMk/>
            <pc:sldMk cId="246837296" sldId="363"/>
            <ac:spMk id="17" creationId="{8E7591AD-81F4-2E45-AE36-F4DA40C19031}"/>
          </ac:spMkLst>
        </pc:spChg>
        <pc:spChg chg="mod">
          <ac:chgData name="Rebecca Vicknair Lewis" userId="8e3c99b7055ae3b5" providerId="LiveId" clId="{988C3913-D892-4A7D-8BA4-6B9E4B9CE0FE}" dt="2021-04-10T02:55:30.570" v="5191" actId="20577"/>
          <ac:spMkLst>
            <pc:docMk/>
            <pc:sldMk cId="246837296" sldId="363"/>
            <ac:spMk id="19" creationId="{55BA9AC8-EA60-644D-9DDA-B76203EA1E87}"/>
          </ac:spMkLst>
        </pc:spChg>
        <pc:picChg chg="add mod">
          <ac:chgData name="Rebecca Vicknair Lewis" userId="8e3c99b7055ae3b5" providerId="LiveId" clId="{988C3913-D892-4A7D-8BA4-6B9E4B9CE0FE}" dt="2021-04-11T16:43:34.354" v="23334"/>
          <ac:picMkLst>
            <pc:docMk/>
            <pc:sldMk cId="246837296" sldId="363"/>
            <ac:picMk id="4" creationId="{A37DB305-4C6A-4E7A-9044-F057E895C991}"/>
          </ac:picMkLst>
        </pc:picChg>
        <pc:picChg chg="mod ord">
          <ac:chgData name="Rebecca Vicknair Lewis" userId="8e3c99b7055ae3b5" providerId="LiveId" clId="{988C3913-D892-4A7D-8BA4-6B9E4B9CE0FE}" dt="2021-04-10T02:38:29.109" v="4307" actId="26606"/>
          <ac:picMkLst>
            <pc:docMk/>
            <pc:sldMk cId="246837296" sldId="363"/>
            <ac:picMk id="7" creationId="{E52639FB-A93C-4B80-93EC-08E8651E93BB}"/>
          </ac:picMkLst>
        </pc:picChg>
      </pc:sldChg>
      <pc:sldChg chg="addSp delSp modSp new mod ord setBg modClrScheme chgLayout modNotesTx">
        <pc:chgData name="Rebecca Vicknair Lewis" userId="8e3c99b7055ae3b5" providerId="LiveId" clId="{988C3913-D892-4A7D-8BA4-6B9E4B9CE0FE}" dt="2021-04-11T16:38:50.603" v="23330"/>
        <pc:sldMkLst>
          <pc:docMk/>
          <pc:sldMk cId="2015596515" sldId="364"/>
        </pc:sldMkLst>
        <pc:spChg chg="del">
          <ac:chgData name="Rebecca Vicknair Lewis" userId="8e3c99b7055ae3b5" providerId="LiveId" clId="{988C3913-D892-4A7D-8BA4-6B9E4B9CE0FE}" dt="2021-04-10T02:47:53.407" v="4419" actId="931"/>
          <ac:spMkLst>
            <pc:docMk/>
            <pc:sldMk cId="2015596515" sldId="364"/>
            <ac:spMk id="2" creationId="{C24A4467-D4E8-4695-B667-28065A3806C3}"/>
          </ac:spMkLst>
        </pc:spChg>
        <pc:spChg chg="del">
          <ac:chgData name="Rebecca Vicknair Lewis" userId="8e3c99b7055ae3b5" providerId="LiveId" clId="{988C3913-D892-4A7D-8BA4-6B9E4B9CE0FE}" dt="2021-04-10T02:48:00.294" v="4422" actId="26606"/>
          <ac:spMkLst>
            <pc:docMk/>
            <pc:sldMk cId="2015596515" sldId="364"/>
            <ac:spMk id="3" creationId="{3E882FEB-8445-493F-BA9A-BF57516D8415}"/>
          </ac:spMkLst>
        </pc:spChg>
        <pc:spChg chg="del">
          <ac:chgData name="Rebecca Vicknair Lewis" userId="8e3c99b7055ae3b5" providerId="LiveId" clId="{988C3913-D892-4A7D-8BA4-6B9E4B9CE0FE}" dt="2021-04-10T02:48:00.294" v="4422" actId="26606"/>
          <ac:spMkLst>
            <pc:docMk/>
            <pc:sldMk cId="2015596515" sldId="364"/>
            <ac:spMk id="4" creationId="{DB213536-5658-47F9-990C-A4018B2E7460}"/>
          </ac:spMkLst>
        </pc:spChg>
        <pc:spChg chg="add mod">
          <ac:chgData name="Rebecca Vicknair Lewis" userId="8e3c99b7055ae3b5" providerId="LiveId" clId="{988C3913-D892-4A7D-8BA4-6B9E4B9CE0FE}" dt="2021-04-11T15:57:11.474" v="22192" actId="20577"/>
          <ac:spMkLst>
            <pc:docMk/>
            <pc:sldMk cId="2015596515" sldId="364"/>
            <ac:spMk id="11" creationId="{D11AF3C2-52A9-4FC8-97B9-AAD0F2CE1E46}"/>
          </ac:spMkLst>
        </pc:spChg>
        <pc:picChg chg="add mod">
          <ac:chgData name="Rebecca Vicknair Lewis" userId="8e3c99b7055ae3b5" providerId="LiveId" clId="{988C3913-D892-4A7D-8BA4-6B9E4B9CE0FE}" dt="2021-04-10T02:54:04.110" v="5183"/>
          <ac:picMkLst>
            <pc:docMk/>
            <pc:sldMk cId="2015596515" sldId="364"/>
            <ac:picMk id="6" creationId="{07A6D46B-8812-4DB1-A9A8-63D3BEE9AF13}"/>
          </ac:picMkLst>
        </pc:picChg>
        <pc:picChg chg="add mod">
          <ac:chgData name="Rebecca Vicknair Lewis" userId="8e3c99b7055ae3b5" providerId="LiveId" clId="{988C3913-D892-4A7D-8BA4-6B9E4B9CE0FE}" dt="2021-04-11T16:38:50.603" v="23330"/>
          <ac:picMkLst>
            <pc:docMk/>
            <pc:sldMk cId="2015596515" sldId="364"/>
            <ac:picMk id="7" creationId="{1387CCB6-EDB7-4229-846A-C99B238840F7}"/>
          </ac:picMkLst>
        </pc:picChg>
      </pc:sldChg>
      <pc:sldChg chg="addSp delSp modSp add mod modTransition delAnim modAnim modNotesTx">
        <pc:chgData name="Rebecca Vicknair Lewis" userId="8e3c99b7055ae3b5" providerId="LiveId" clId="{988C3913-D892-4A7D-8BA4-6B9E4B9CE0FE}" dt="2021-04-11T17:23:10.822" v="23369"/>
        <pc:sldMkLst>
          <pc:docMk/>
          <pc:sldMk cId="2619988902" sldId="365"/>
        </pc:sldMkLst>
        <pc:spChg chg="mod">
          <ac:chgData name="Rebecca Vicknair Lewis" userId="8e3c99b7055ae3b5" providerId="LiveId" clId="{988C3913-D892-4A7D-8BA4-6B9E4B9CE0FE}" dt="2021-04-11T04:14:05.053" v="19845" actId="20577"/>
          <ac:spMkLst>
            <pc:docMk/>
            <pc:sldMk cId="2619988902" sldId="365"/>
            <ac:spMk id="29" creationId="{F87770D2-E48E-7A42-9413-8C2720FCAC9F}"/>
          </ac:spMkLst>
        </pc:spChg>
        <pc:spChg chg="mod">
          <ac:chgData name="Rebecca Vicknair Lewis" userId="8e3c99b7055ae3b5" providerId="LiveId" clId="{988C3913-D892-4A7D-8BA4-6B9E4B9CE0FE}" dt="2021-04-11T04:51:11.722" v="20847" actId="20577"/>
          <ac:spMkLst>
            <pc:docMk/>
            <pc:sldMk cId="2619988902" sldId="365"/>
            <ac:spMk id="30" creationId="{42F24CA9-34C3-CF4E-B2C6-AAC4B1BBA81E}"/>
          </ac:spMkLst>
        </pc:spChg>
        <pc:graphicFrameChg chg="mod modGraphic">
          <ac:chgData name="Rebecca Vicknair Lewis" userId="8e3c99b7055ae3b5" providerId="LiveId" clId="{988C3913-D892-4A7D-8BA4-6B9E4B9CE0FE}" dt="2021-04-11T04:43:41.790" v="20257" actId="20577"/>
          <ac:graphicFrameMkLst>
            <pc:docMk/>
            <pc:sldMk cId="2619988902" sldId="365"/>
            <ac:graphicFrameMk id="65" creationId="{E59CB423-9F61-9544-B939-BB91A5EDEB34}"/>
          </ac:graphicFrameMkLst>
        </pc:graphicFrameChg>
        <pc:picChg chg="mod">
          <ac:chgData name="Rebecca Vicknair Lewis" userId="8e3c99b7055ae3b5" providerId="LiveId" clId="{988C3913-D892-4A7D-8BA4-6B9E4B9CE0FE}" dt="2021-04-11T17:20:48.866" v="23359" actId="1076"/>
          <ac:picMkLst>
            <pc:docMk/>
            <pc:sldMk cId="2619988902" sldId="365"/>
            <ac:picMk id="3" creationId="{58A3F6BE-9C87-47F3-951C-64E665912B3A}"/>
          </ac:picMkLst>
        </pc:picChg>
        <pc:picChg chg="add mod">
          <ac:chgData name="Rebecca Vicknair Lewis" userId="8e3c99b7055ae3b5" providerId="LiveId" clId="{988C3913-D892-4A7D-8BA4-6B9E4B9CE0FE}" dt="2021-04-11T04:41:29.464" v="20241" actId="1076"/>
          <ac:picMkLst>
            <pc:docMk/>
            <pc:sldMk cId="2619988902" sldId="365"/>
            <ac:picMk id="4" creationId="{633476FA-37B9-4272-BF18-CBA21397B811}"/>
          </ac:picMkLst>
        </pc:picChg>
        <pc:picChg chg="add del mod">
          <ac:chgData name="Rebecca Vicknair Lewis" userId="8e3c99b7055ae3b5" providerId="LiveId" clId="{988C3913-D892-4A7D-8BA4-6B9E4B9CE0FE}" dt="2021-04-11T17:20:38.362" v="23357"/>
          <ac:picMkLst>
            <pc:docMk/>
            <pc:sldMk cId="2619988902" sldId="365"/>
            <ac:picMk id="5" creationId="{497748DD-A322-441A-A39C-4C736D8DA55C}"/>
          </ac:picMkLst>
        </pc:picChg>
        <pc:picChg chg="add del mod">
          <ac:chgData name="Rebecca Vicknair Lewis" userId="8e3c99b7055ae3b5" providerId="LiveId" clId="{988C3913-D892-4A7D-8BA4-6B9E4B9CE0FE}" dt="2021-04-11T17:23:10.822" v="23369"/>
          <ac:picMkLst>
            <pc:docMk/>
            <pc:sldMk cId="2619988902" sldId="365"/>
            <ac:picMk id="6" creationId="{73496E56-7898-48AC-925D-B4B005075B27}"/>
          </ac:picMkLst>
        </pc:picChg>
        <pc:picChg chg="del mod">
          <ac:chgData name="Rebecca Vicknair Lewis" userId="8e3c99b7055ae3b5" providerId="LiveId" clId="{988C3913-D892-4A7D-8BA4-6B9E4B9CE0FE}" dt="2021-04-11T04:40:31.044" v="20236" actId="478"/>
          <ac:picMkLst>
            <pc:docMk/>
            <pc:sldMk cId="2619988902" sldId="365"/>
            <ac:picMk id="7" creationId="{1B0B3692-17BF-4EA0-BA26-C9E17447AB89}"/>
          </ac:picMkLst>
        </pc:picChg>
        <pc:picChg chg="mod">
          <ac:chgData name="Rebecca Vicknair Lewis" userId="8e3c99b7055ae3b5" providerId="LiveId" clId="{988C3913-D892-4A7D-8BA4-6B9E4B9CE0FE}" dt="2021-04-11T04:13:59.236" v="19834" actId="1038"/>
          <ac:picMkLst>
            <pc:docMk/>
            <pc:sldMk cId="2619988902" sldId="365"/>
            <ac:picMk id="8" creationId="{18E55ADB-EC01-46CE-9741-20C50E567C95}"/>
          </ac:picMkLst>
        </pc:picChg>
        <pc:picChg chg="mod">
          <ac:chgData name="Rebecca Vicknair Lewis" userId="8e3c99b7055ae3b5" providerId="LiveId" clId="{988C3913-D892-4A7D-8BA4-6B9E4B9CE0FE}" dt="2021-04-11T04:13:59.236" v="19834" actId="1038"/>
          <ac:picMkLst>
            <pc:docMk/>
            <pc:sldMk cId="2619988902" sldId="365"/>
            <ac:picMk id="9" creationId="{F53A13AE-294F-40A7-87BF-FD0796B74AF0}"/>
          </ac:picMkLst>
        </pc:picChg>
        <pc:picChg chg="mod">
          <ac:chgData name="Rebecca Vicknair Lewis" userId="8e3c99b7055ae3b5" providerId="LiveId" clId="{988C3913-D892-4A7D-8BA4-6B9E4B9CE0FE}" dt="2021-04-11T04:13:59.236" v="19834" actId="1038"/>
          <ac:picMkLst>
            <pc:docMk/>
            <pc:sldMk cId="2619988902" sldId="365"/>
            <ac:picMk id="10" creationId="{9869C878-8583-44E2-BAE1-462ED96FAC63}"/>
          </ac:picMkLst>
        </pc:picChg>
        <pc:picChg chg="add mod">
          <ac:chgData name="Rebecca Vicknair Lewis" userId="8e3c99b7055ae3b5" providerId="LiveId" clId="{988C3913-D892-4A7D-8BA4-6B9E4B9CE0FE}" dt="2021-04-11T17:23:10.822" v="23369"/>
          <ac:picMkLst>
            <pc:docMk/>
            <pc:sldMk cId="2619988902" sldId="365"/>
            <ac:picMk id="11" creationId="{7069B29C-39D9-4B8B-8E9F-92840E8C53F8}"/>
          </ac:picMkLst>
        </pc:picChg>
        <pc:cxnChg chg="add mod">
          <ac:chgData name="Rebecca Vicknair Lewis" userId="8e3c99b7055ae3b5" providerId="LiveId" clId="{988C3913-D892-4A7D-8BA4-6B9E4B9CE0FE}" dt="2021-04-11T04:50:19.387" v="20768" actId="1076"/>
          <ac:cxnSpMkLst>
            <pc:docMk/>
            <pc:sldMk cId="2619988902" sldId="365"/>
            <ac:cxnSpMk id="12" creationId="{C099E507-D991-42C3-A19B-E4572ED6CEBA}"/>
          </ac:cxnSpMkLst>
        </pc:cxnChg>
      </pc:sldChg>
      <pc:sldChg chg="addSp delSp modSp new mod">
        <pc:chgData name="Rebecca Vicknair Lewis" userId="8e3c99b7055ae3b5" providerId="LiveId" clId="{988C3913-D892-4A7D-8BA4-6B9E4B9CE0FE}" dt="2021-04-11T17:25:34.915" v="23372"/>
        <pc:sldMkLst>
          <pc:docMk/>
          <pc:sldMk cId="1672025599" sldId="366"/>
        </pc:sldMkLst>
        <pc:spChg chg="mod">
          <ac:chgData name="Rebecca Vicknair Lewis" userId="8e3c99b7055ae3b5" providerId="LiveId" clId="{988C3913-D892-4A7D-8BA4-6B9E4B9CE0FE}" dt="2021-04-11T15:59:45.041" v="22228" actId="20577"/>
          <ac:spMkLst>
            <pc:docMk/>
            <pc:sldMk cId="1672025599" sldId="366"/>
            <ac:spMk id="2" creationId="{889DA4E5-A66B-4B97-A4B4-0F245001E63B}"/>
          </ac:spMkLst>
        </pc:spChg>
        <pc:spChg chg="mod">
          <ac:chgData name="Rebecca Vicknair Lewis" userId="8e3c99b7055ae3b5" providerId="LiveId" clId="{988C3913-D892-4A7D-8BA4-6B9E4B9CE0FE}" dt="2021-04-11T15:53:22.356" v="22153" actId="20577"/>
          <ac:spMkLst>
            <pc:docMk/>
            <pc:sldMk cId="1672025599" sldId="366"/>
            <ac:spMk id="3" creationId="{99BBBA48-09AF-4118-8645-F48D942CA8D6}"/>
          </ac:spMkLst>
        </pc:spChg>
        <pc:picChg chg="add del mod">
          <ac:chgData name="Rebecca Vicknair Lewis" userId="8e3c99b7055ae3b5" providerId="LiveId" clId="{988C3913-D892-4A7D-8BA4-6B9E4B9CE0FE}" dt="2021-04-11T17:25:34.915" v="23372"/>
          <ac:picMkLst>
            <pc:docMk/>
            <pc:sldMk cId="1672025599" sldId="366"/>
            <ac:picMk id="4" creationId="{158E14A6-DB38-4D70-B81D-5DFD21DFF1F0}"/>
          </ac:picMkLst>
        </pc:picChg>
        <pc:picChg chg="add mod">
          <ac:chgData name="Rebecca Vicknair Lewis" userId="8e3c99b7055ae3b5" providerId="LiveId" clId="{988C3913-D892-4A7D-8BA4-6B9E4B9CE0FE}" dt="2021-04-11T17:25:34.915" v="23372"/>
          <ac:picMkLst>
            <pc:docMk/>
            <pc:sldMk cId="1672025599" sldId="366"/>
            <ac:picMk id="5" creationId="{6122F1C2-7E5E-4E38-BD7A-03E3480E21F2}"/>
          </ac:picMkLst>
        </pc:picChg>
      </pc:sldChg>
      <pc:sldChg chg="addSp modSp new mod">
        <pc:chgData name="Rebecca Vicknair Lewis" userId="8e3c99b7055ae3b5" providerId="LiveId" clId="{988C3913-D892-4A7D-8BA4-6B9E4B9CE0FE}" dt="2021-04-11T17:26:12.682" v="23373"/>
        <pc:sldMkLst>
          <pc:docMk/>
          <pc:sldMk cId="1408257452" sldId="367"/>
        </pc:sldMkLst>
        <pc:spChg chg="mod">
          <ac:chgData name="Rebecca Vicknair Lewis" userId="8e3c99b7055ae3b5" providerId="LiveId" clId="{988C3913-D892-4A7D-8BA4-6B9E4B9CE0FE}" dt="2021-04-11T16:02:29.917" v="22337" actId="403"/>
          <ac:spMkLst>
            <pc:docMk/>
            <pc:sldMk cId="1408257452" sldId="367"/>
            <ac:spMk id="2" creationId="{1A76456F-CC0D-4387-B09A-670B3836B1EB}"/>
          </ac:spMkLst>
        </pc:spChg>
        <pc:spChg chg="mod">
          <ac:chgData name="Rebecca Vicknair Lewis" userId="8e3c99b7055ae3b5" providerId="LiveId" clId="{988C3913-D892-4A7D-8BA4-6B9E4B9CE0FE}" dt="2021-04-11T16:00:05.644" v="22249" actId="20577"/>
          <ac:spMkLst>
            <pc:docMk/>
            <pc:sldMk cId="1408257452" sldId="367"/>
            <ac:spMk id="3" creationId="{272B4E80-C3DC-467B-A866-2932A566084D}"/>
          </ac:spMkLst>
        </pc:spChg>
        <pc:picChg chg="add mod">
          <ac:chgData name="Rebecca Vicknair Lewis" userId="8e3c99b7055ae3b5" providerId="LiveId" clId="{988C3913-D892-4A7D-8BA4-6B9E4B9CE0FE}" dt="2021-04-11T17:26:12.682" v="23373"/>
          <ac:picMkLst>
            <pc:docMk/>
            <pc:sldMk cId="1408257452" sldId="367"/>
            <ac:picMk id="4" creationId="{E984DE44-3DAB-4E62-8BE1-9E9B4D2E7BD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98948-3320-4B7F-80FB-AB1137B5078B}" type="doc">
      <dgm:prSet loTypeId="urn:microsoft.com/office/officeart/2005/8/layout/hProcess10"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F858BE-12F3-4653-B340-0B188B98203C}">
      <dgm:prSet custT="1"/>
      <dgm:spPr>
        <a:noFill/>
        <a:ln>
          <a:noFill/>
        </a:ln>
      </dgm:spPr>
      <dgm:t>
        <a:bodyPr anchor="ctr"/>
        <a:lstStyle/>
        <a:p>
          <a:pPr algn="ctr"/>
          <a:r>
            <a:rPr lang="en-US" sz="1600" dirty="0">
              <a:solidFill>
                <a:schemeClr val="tx1"/>
              </a:solidFill>
            </a:rPr>
            <a:t>Pet Overpopulation</a:t>
          </a:r>
        </a:p>
      </dgm:t>
    </dgm:pt>
    <dgm:pt modelId="{A18FFBF8-8B7D-40D4-A330-31FF915469FD}" type="parTrans" cxnId="{DEBC30EA-F307-450A-9FE0-DE38E709B7C6}">
      <dgm:prSet/>
      <dgm:spPr/>
      <dgm:t>
        <a:bodyPr/>
        <a:lstStyle/>
        <a:p>
          <a:pPr algn="ctr"/>
          <a:endParaRPr lang="en-US" sz="1600">
            <a:solidFill>
              <a:schemeClr val="tx1"/>
            </a:solidFill>
          </a:endParaRPr>
        </a:p>
      </dgm:t>
    </dgm:pt>
    <dgm:pt modelId="{BAF7F54C-54BB-4E32-A3BE-70FDDE1ACC7A}" type="sibTrans" cxnId="{DEBC30EA-F307-450A-9FE0-DE38E709B7C6}">
      <dgm:prSet/>
      <dgm:spPr>
        <a:solidFill>
          <a:schemeClr val="accent3"/>
        </a:solidFill>
      </dgm:spPr>
      <dgm:t>
        <a:bodyPr/>
        <a:lstStyle/>
        <a:p>
          <a:pPr algn="ctr"/>
          <a:endParaRPr lang="en-US" sz="1600" dirty="0">
            <a:solidFill>
              <a:schemeClr val="tx1"/>
            </a:solidFill>
          </a:endParaRPr>
        </a:p>
      </dgm:t>
    </dgm:pt>
    <dgm:pt modelId="{18935234-F39B-4F64-9D3E-ECC198090598}">
      <dgm:prSet custT="1"/>
      <dgm:spPr>
        <a:noFill/>
        <a:ln>
          <a:noFill/>
        </a:ln>
      </dgm:spPr>
      <dgm:t>
        <a:bodyPr anchor="ctr"/>
        <a:lstStyle/>
        <a:p>
          <a:pPr algn="ctr"/>
          <a:r>
            <a:rPr lang="en-US" sz="1600" dirty="0">
              <a:solidFill>
                <a:schemeClr val="tx1"/>
              </a:solidFill>
            </a:rPr>
            <a:t>Dog Fighting</a:t>
          </a:r>
        </a:p>
      </dgm:t>
    </dgm:pt>
    <dgm:pt modelId="{B6CB3CF8-E647-4BD2-92CD-1EEA584C5221}" type="parTrans" cxnId="{91D2593C-7D74-43E8-BC24-122A9C83402E}">
      <dgm:prSet/>
      <dgm:spPr/>
      <dgm:t>
        <a:bodyPr/>
        <a:lstStyle/>
        <a:p>
          <a:pPr algn="ctr"/>
          <a:endParaRPr lang="en-US" sz="1600">
            <a:solidFill>
              <a:schemeClr val="tx1"/>
            </a:solidFill>
          </a:endParaRPr>
        </a:p>
      </dgm:t>
    </dgm:pt>
    <dgm:pt modelId="{A80C0A60-9866-4750-AF50-82E6D30D27C4}" type="sibTrans" cxnId="{91D2593C-7D74-43E8-BC24-122A9C83402E}">
      <dgm:prSet/>
      <dgm:spPr/>
      <dgm:t>
        <a:bodyPr/>
        <a:lstStyle/>
        <a:p>
          <a:pPr algn="ctr"/>
          <a:endParaRPr lang="en-US" sz="1600" dirty="0">
            <a:solidFill>
              <a:schemeClr val="tx1"/>
            </a:solidFill>
          </a:endParaRPr>
        </a:p>
      </dgm:t>
    </dgm:pt>
    <dgm:pt modelId="{3CA3A262-78E2-46B9-86B9-EC5A18FB14DE}">
      <dgm:prSet custT="1"/>
      <dgm:spPr>
        <a:noFill/>
        <a:ln>
          <a:noFill/>
        </a:ln>
      </dgm:spPr>
      <dgm:t>
        <a:bodyPr anchor="ctr"/>
        <a:lstStyle/>
        <a:p>
          <a:pPr algn="ctr"/>
          <a:r>
            <a:rPr lang="en-US" sz="1600" dirty="0">
              <a:solidFill>
                <a:schemeClr val="tx1"/>
              </a:solidFill>
            </a:rPr>
            <a:t>Feral Cats</a:t>
          </a:r>
        </a:p>
      </dgm:t>
    </dgm:pt>
    <dgm:pt modelId="{6BBE6B70-7535-4543-9D22-9A5FD3AA825E}" type="parTrans" cxnId="{DA22B488-0463-414F-B875-46191CF8188F}">
      <dgm:prSet/>
      <dgm:spPr/>
      <dgm:t>
        <a:bodyPr/>
        <a:lstStyle/>
        <a:p>
          <a:pPr algn="ctr"/>
          <a:endParaRPr lang="en-US" sz="1600">
            <a:solidFill>
              <a:schemeClr val="tx1"/>
            </a:solidFill>
          </a:endParaRPr>
        </a:p>
      </dgm:t>
    </dgm:pt>
    <dgm:pt modelId="{B3A5339B-3B69-46DF-810A-B2517955555D}" type="sibTrans" cxnId="{DA22B488-0463-414F-B875-46191CF8188F}">
      <dgm:prSet/>
      <dgm:spPr/>
      <dgm:t>
        <a:bodyPr/>
        <a:lstStyle/>
        <a:p>
          <a:pPr algn="ctr"/>
          <a:endParaRPr lang="en-US" sz="1600">
            <a:solidFill>
              <a:schemeClr val="tx1"/>
            </a:solidFill>
          </a:endParaRPr>
        </a:p>
      </dgm:t>
    </dgm:pt>
    <dgm:pt modelId="{D71E86D0-6050-6B48-A8A5-4C1AB935F287}" type="pres">
      <dgm:prSet presAssocID="{64F98948-3320-4B7F-80FB-AB1137B5078B}" presName="Name0" presStyleCnt="0">
        <dgm:presLayoutVars>
          <dgm:dir/>
          <dgm:resizeHandles val="exact"/>
        </dgm:presLayoutVars>
      </dgm:prSet>
      <dgm:spPr/>
    </dgm:pt>
    <dgm:pt modelId="{5E553F33-6118-FB40-89F3-15938F669FBE}" type="pres">
      <dgm:prSet presAssocID="{15F858BE-12F3-4653-B340-0B188B98203C}" presName="composite" presStyleCnt="0"/>
      <dgm:spPr/>
    </dgm:pt>
    <dgm:pt modelId="{F217DEC4-0687-9546-AFDA-7F63E3E4E63D}" type="pres">
      <dgm:prSet presAssocID="{15F858BE-12F3-4653-B340-0B188B98203C}" presName="imagSh" presStyleLbl="bgImgPlace1" presStyleIdx="0" presStyleCnt="3" custScaleX="60833" custScaleY="68683" custLinFactNeighborX="15146" custLinFactNeighborY="810"/>
      <dgm:spPr>
        <a:blipFill>
          <a:blip xmlns:r="http://schemas.openxmlformats.org/officeDocument/2006/relationships" r:embed="rId1">
            <a:duotone>
              <a:prstClr val="black"/>
              <a:schemeClr val="tx2">
                <a:tint val="45000"/>
                <a:satMod val="400000"/>
              </a:schemeClr>
            </a:duotone>
            <a:lum bright="-100000" contrast="-40000"/>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ome1 with solid fill"/>
        </a:ext>
      </dgm:extLst>
    </dgm:pt>
    <dgm:pt modelId="{F7010F18-F6C1-6244-999C-6F4826BFEE21}" type="pres">
      <dgm:prSet presAssocID="{15F858BE-12F3-4653-B340-0B188B98203C}" presName="txNode" presStyleLbl="node1" presStyleIdx="0" presStyleCnt="3" custScaleY="100000">
        <dgm:presLayoutVars>
          <dgm:bulletEnabled val="1"/>
        </dgm:presLayoutVars>
      </dgm:prSet>
      <dgm:spPr/>
    </dgm:pt>
    <dgm:pt modelId="{B48CEBB2-ABEF-3441-AEA3-83AB1BDCA6CB}" type="pres">
      <dgm:prSet presAssocID="{BAF7F54C-54BB-4E32-A3BE-70FDDE1ACC7A}" presName="sibTrans" presStyleLbl="sibTrans2D1" presStyleIdx="0" presStyleCnt="2" custLinFactNeighborX="-6563" custLinFactNeighborY="13697"/>
      <dgm:spPr/>
    </dgm:pt>
    <dgm:pt modelId="{CDFD3779-0C6D-ED4A-8A25-EEFA7EDEEBA8}" type="pres">
      <dgm:prSet presAssocID="{BAF7F54C-54BB-4E32-A3BE-70FDDE1ACC7A}" presName="connTx" presStyleLbl="sibTrans2D1" presStyleIdx="0" presStyleCnt="2"/>
      <dgm:spPr/>
    </dgm:pt>
    <dgm:pt modelId="{A3D74D30-2AE4-A945-80A5-CE2E48807439}" type="pres">
      <dgm:prSet presAssocID="{18935234-F39B-4F64-9D3E-ECC198090598}" presName="composite" presStyleCnt="0"/>
      <dgm:spPr/>
    </dgm:pt>
    <dgm:pt modelId="{E284C749-1295-0C4F-B1FC-783A25129564}" type="pres">
      <dgm:prSet presAssocID="{18935234-F39B-4F64-9D3E-ECC198090598}" presName="imagSh" presStyleLbl="bgImgPlace1" presStyleIdx="1" presStyleCnt="3" custScaleX="70381" custScaleY="75988" custLinFactNeighborX="15146" custLinFactNeighborY="810"/>
      <dgm:spPr>
        <a:blipFill>
          <a:blip xmlns:r="http://schemas.openxmlformats.org/officeDocument/2006/relationships" r:embed="rId3">
            <a:duotone>
              <a:prstClr val="black"/>
              <a:schemeClr val="tx2">
                <a:tint val="45000"/>
                <a:satMod val="400000"/>
              </a:schemeClr>
            </a:duotone>
            <a:lum bright="-75000"/>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g with solid fill"/>
        </a:ext>
      </dgm:extLst>
    </dgm:pt>
    <dgm:pt modelId="{81E0535B-114E-6F49-902E-9793A88FD7A2}" type="pres">
      <dgm:prSet presAssocID="{18935234-F39B-4F64-9D3E-ECC198090598}" presName="txNode" presStyleLbl="node1" presStyleIdx="1" presStyleCnt="3" custScaleY="100000">
        <dgm:presLayoutVars>
          <dgm:bulletEnabled val="1"/>
        </dgm:presLayoutVars>
      </dgm:prSet>
      <dgm:spPr/>
    </dgm:pt>
    <dgm:pt modelId="{F44E78FC-A2BF-B94F-9C95-C81B202ABE44}" type="pres">
      <dgm:prSet presAssocID="{A80C0A60-9866-4750-AF50-82E6D30D27C4}" presName="sibTrans" presStyleLbl="sibTrans2D1" presStyleIdx="1" presStyleCnt="2" custScaleX="104312" custScaleY="109519" custLinFactNeighborX="-2625" custLinFactNeighborY="8938"/>
      <dgm:spPr/>
    </dgm:pt>
    <dgm:pt modelId="{CE0FA63C-09D8-934F-91B5-588B4F27B949}" type="pres">
      <dgm:prSet presAssocID="{A80C0A60-9866-4750-AF50-82E6D30D27C4}" presName="connTx" presStyleLbl="sibTrans2D1" presStyleIdx="1" presStyleCnt="2"/>
      <dgm:spPr/>
    </dgm:pt>
    <dgm:pt modelId="{CC379880-0DFC-BC40-8044-92B945203AD3}" type="pres">
      <dgm:prSet presAssocID="{3CA3A262-78E2-46B9-86B9-EC5A18FB14DE}" presName="composite" presStyleCnt="0"/>
      <dgm:spPr/>
    </dgm:pt>
    <dgm:pt modelId="{1CADC06F-09C6-D742-9130-63CA66649117}" type="pres">
      <dgm:prSet presAssocID="{3CA3A262-78E2-46B9-86B9-EC5A18FB14DE}" presName="imagSh" presStyleLbl="bgImgPlace1" presStyleIdx="2" presStyleCnt="3" custScaleX="60833" custScaleY="68683" custLinFactNeighborX="15146" custLinFactNeighborY="810"/>
      <dgm:spPr>
        <a:blipFill>
          <a:blip xmlns:r="http://schemas.openxmlformats.org/officeDocument/2006/relationships" r:embed="rId5">
            <a:duotone>
              <a:prstClr val="black"/>
              <a:schemeClr val="tx2">
                <a:tint val="45000"/>
                <a:satMod val="400000"/>
              </a:schemeClr>
            </a:duotone>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at with solid fill"/>
        </a:ext>
      </dgm:extLst>
    </dgm:pt>
    <dgm:pt modelId="{6F26F383-AACD-1A41-8F77-717FC223BEE0}" type="pres">
      <dgm:prSet presAssocID="{3CA3A262-78E2-46B9-86B9-EC5A18FB14DE}" presName="txNode" presStyleLbl="node1" presStyleIdx="2" presStyleCnt="3" custScaleY="100000">
        <dgm:presLayoutVars>
          <dgm:bulletEnabled val="1"/>
        </dgm:presLayoutVars>
      </dgm:prSet>
      <dgm:spPr/>
    </dgm:pt>
  </dgm:ptLst>
  <dgm:cxnLst>
    <dgm:cxn modelId="{27B18F13-75D9-B34B-B64A-0CEE13570B09}" type="presOf" srcId="{64F98948-3320-4B7F-80FB-AB1137B5078B}" destId="{D71E86D0-6050-6B48-A8A5-4C1AB935F287}" srcOrd="0" destOrd="0" presId="urn:microsoft.com/office/officeart/2005/8/layout/hProcess10"/>
    <dgm:cxn modelId="{6F956729-1A9D-7C40-835D-B4CB60071877}" type="presOf" srcId="{BAF7F54C-54BB-4E32-A3BE-70FDDE1ACC7A}" destId="{CDFD3779-0C6D-ED4A-8A25-EEFA7EDEEBA8}" srcOrd="1" destOrd="0" presId="urn:microsoft.com/office/officeart/2005/8/layout/hProcess10"/>
    <dgm:cxn modelId="{9616F733-D614-9E49-B45A-F626C05E0A0A}" type="presOf" srcId="{BAF7F54C-54BB-4E32-A3BE-70FDDE1ACC7A}" destId="{B48CEBB2-ABEF-3441-AEA3-83AB1BDCA6CB}" srcOrd="0" destOrd="0" presId="urn:microsoft.com/office/officeart/2005/8/layout/hProcess10"/>
    <dgm:cxn modelId="{91D2593C-7D74-43E8-BC24-122A9C83402E}" srcId="{64F98948-3320-4B7F-80FB-AB1137B5078B}" destId="{18935234-F39B-4F64-9D3E-ECC198090598}" srcOrd="1" destOrd="0" parTransId="{B6CB3CF8-E647-4BD2-92CD-1EEA584C5221}" sibTransId="{A80C0A60-9866-4750-AF50-82E6D30D27C4}"/>
    <dgm:cxn modelId="{03765778-F70E-4E4F-AD78-3E86BF49035E}" type="presOf" srcId="{15F858BE-12F3-4653-B340-0B188B98203C}" destId="{F7010F18-F6C1-6244-999C-6F4826BFEE21}" srcOrd="0" destOrd="0" presId="urn:microsoft.com/office/officeart/2005/8/layout/hProcess10"/>
    <dgm:cxn modelId="{FA95D97D-CE2A-9F49-A6D8-18333FD66426}" type="presOf" srcId="{A80C0A60-9866-4750-AF50-82E6D30D27C4}" destId="{CE0FA63C-09D8-934F-91B5-588B4F27B949}" srcOrd="1" destOrd="0" presId="urn:microsoft.com/office/officeart/2005/8/layout/hProcess10"/>
    <dgm:cxn modelId="{DA22B488-0463-414F-B875-46191CF8188F}" srcId="{64F98948-3320-4B7F-80FB-AB1137B5078B}" destId="{3CA3A262-78E2-46B9-86B9-EC5A18FB14DE}" srcOrd="2" destOrd="0" parTransId="{6BBE6B70-7535-4543-9D22-9A5FD3AA825E}" sibTransId="{B3A5339B-3B69-46DF-810A-B2517955555D}"/>
    <dgm:cxn modelId="{B8ABA3B5-ECCC-6D46-B337-803116BB5AAA}" type="presOf" srcId="{3CA3A262-78E2-46B9-86B9-EC5A18FB14DE}" destId="{6F26F383-AACD-1A41-8F77-717FC223BEE0}" srcOrd="0" destOrd="0" presId="urn:microsoft.com/office/officeart/2005/8/layout/hProcess10"/>
    <dgm:cxn modelId="{4A25D3B6-6AC7-174D-97D6-3E8F48F4E771}" type="presOf" srcId="{A80C0A60-9866-4750-AF50-82E6D30D27C4}" destId="{F44E78FC-A2BF-B94F-9C95-C81B202ABE44}" srcOrd="0" destOrd="0" presId="urn:microsoft.com/office/officeart/2005/8/layout/hProcess10"/>
    <dgm:cxn modelId="{520D18E4-D231-574D-B64D-D6C4244C1E3F}" type="presOf" srcId="{18935234-F39B-4F64-9D3E-ECC198090598}" destId="{81E0535B-114E-6F49-902E-9793A88FD7A2}" srcOrd="0" destOrd="0" presId="urn:microsoft.com/office/officeart/2005/8/layout/hProcess10"/>
    <dgm:cxn modelId="{DEBC30EA-F307-450A-9FE0-DE38E709B7C6}" srcId="{64F98948-3320-4B7F-80FB-AB1137B5078B}" destId="{15F858BE-12F3-4653-B340-0B188B98203C}" srcOrd="0" destOrd="0" parTransId="{A18FFBF8-8B7D-40D4-A330-31FF915469FD}" sibTransId="{BAF7F54C-54BB-4E32-A3BE-70FDDE1ACC7A}"/>
    <dgm:cxn modelId="{46AC3F03-13B1-1343-BFE4-0F50E71E66C0}" type="presParOf" srcId="{D71E86D0-6050-6B48-A8A5-4C1AB935F287}" destId="{5E553F33-6118-FB40-89F3-15938F669FBE}" srcOrd="0" destOrd="0" presId="urn:microsoft.com/office/officeart/2005/8/layout/hProcess10"/>
    <dgm:cxn modelId="{8580CD58-3D7E-EC4B-A618-A71A19674BD4}" type="presParOf" srcId="{5E553F33-6118-FB40-89F3-15938F669FBE}" destId="{F217DEC4-0687-9546-AFDA-7F63E3E4E63D}" srcOrd="0" destOrd="0" presId="urn:microsoft.com/office/officeart/2005/8/layout/hProcess10"/>
    <dgm:cxn modelId="{8832B1FF-2E99-6E4A-B3E5-AD220CD534D2}" type="presParOf" srcId="{5E553F33-6118-FB40-89F3-15938F669FBE}" destId="{F7010F18-F6C1-6244-999C-6F4826BFEE21}" srcOrd="1" destOrd="0" presId="urn:microsoft.com/office/officeart/2005/8/layout/hProcess10"/>
    <dgm:cxn modelId="{E928AE63-7C58-C647-8CA7-D733A4A11C59}" type="presParOf" srcId="{D71E86D0-6050-6B48-A8A5-4C1AB935F287}" destId="{B48CEBB2-ABEF-3441-AEA3-83AB1BDCA6CB}" srcOrd="1" destOrd="0" presId="urn:microsoft.com/office/officeart/2005/8/layout/hProcess10"/>
    <dgm:cxn modelId="{D946D881-929D-7149-A7CB-7987A68A33E0}" type="presParOf" srcId="{B48CEBB2-ABEF-3441-AEA3-83AB1BDCA6CB}" destId="{CDFD3779-0C6D-ED4A-8A25-EEFA7EDEEBA8}" srcOrd="0" destOrd="0" presId="urn:microsoft.com/office/officeart/2005/8/layout/hProcess10"/>
    <dgm:cxn modelId="{1C441F21-4D72-4C47-A4E2-DC24F297A352}" type="presParOf" srcId="{D71E86D0-6050-6B48-A8A5-4C1AB935F287}" destId="{A3D74D30-2AE4-A945-80A5-CE2E48807439}" srcOrd="2" destOrd="0" presId="urn:microsoft.com/office/officeart/2005/8/layout/hProcess10"/>
    <dgm:cxn modelId="{2C29130C-C5FA-D64C-B3BC-C99144A11EB4}" type="presParOf" srcId="{A3D74D30-2AE4-A945-80A5-CE2E48807439}" destId="{E284C749-1295-0C4F-B1FC-783A25129564}" srcOrd="0" destOrd="0" presId="urn:microsoft.com/office/officeart/2005/8/layout/hProcess10"/>
    <dgm:cxn modelId="{AB5DF83F-E407-4246-81AD-A56189C2D1D2}" type="presParOf" srcId="{A3D74D30-2AE4-A945-80A5-CE2E48807439}" destId="{81E0535B-114E-6F49-902E-9793A88FD7A2}" srcOrd="1" destOrd="0" presId="urn:microsoft.com/office/officeart/2005/8/layout/hProcess10"/>
    <dgm:cxn modelId="{3A42A652-9223-0A45-B184-77E224F805A9}" type="presParOf" srcId="{D71E86D0-6050-6B48-A8A5-4C1AB935F287}" destId="{F44E78FC-A2BF-B94F-9C95-C81B202ABE44}" srcOrd="3" destOrd="0" presId="urn:microsoft.com/office/officeart/2005/8/layout/hProcess10"/>
    <dgm:cxn modelId="{8CD4F962-B721-DD42-82DB-E2046F67DB86}" type="presParOf" srcId="{F44E78FC-A2BF-B94F-9C95-C81B202ABE44}" destId="{CE0FA63C-09D8-934F-91B5-588B4F27B949}" srcOrd="0" destOrd="0" presId="urn:microsoft.com/office/officeart/2005/8/layout/hProcess10"/>
    <dgm:cxn modelId="{930649C5-0765-BF44-A3AD-D9E65EA3AFB8}" type="presParOf" srcId="{D71E86D0-6050-6B48-A8A5-4C1AB935F287}" destId="{CC379880-0DFC-BC40-8044-92B945203AD3}" srcOrd="4" destOrd="0" presId="urn:microsoft.com/office/officeart/2005/8/layout/hProcess10"/>
    <dgm:cxn modelId="{70B6C8CE-D2E4-5F4D-99D9-1D09E7629BF9}" type="presParOf" srcId="{CC379880-0DFC-BC40-8044-92B945203AD3}" destId="{1CADC06F-09C6-D742-9130-63CA66649117}" srcOrd="0" destOrd="0" presId="urn:microsoft.com/office/officeart/2005/8/layout/hProcess10"/>
    <dgm:cxn modelId="{F9624D1E-E935-CF40-A145-8C716413BC3B}" type="presParOf" srcId="{CC379880-0DFC-BC40-8044-92B945203AD3}" destId="{6F26F383-AACD-1A41-8F77-717FC223BEE0}" srcOrd="1" destOrd="0" presId="urn:microsoft.com/office/officeart/2005/8/layout/hProcess10"/>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6B4DA-AB2C-4D95-B0A3-4D6C1AC7B94A}"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4F26C9E2-3EC4-415E-B179-A3706080FB41}">
      <dgm:prSet/>
      <dgm:spPr/>
      <dgm:t>
        <a:bodyPr/>
        <a:lstStyle/>
        <a:p>
          <a:r>
            <a:rPr lang="en-US" dirty="0">
              <a:solidFill>
                <a:srgbClr val="191919"/>
              </a:solidFill>
            </a:rPr>
            <a:t>Filtered to incidents with geocoded locations.</a:t>
          </a:r>
        </a:p>
      </dgm:t>
    </dgm:pt>
    <dgm:pt modelId="{3AE16E22-9424-434C-8268-77B19D3F2AAF}" type="parTrans" cxnId="{A4D3024D-4967-450A-9519-36E6DD766DE5}">
      <dgm:prSet/>
      <dgm:spPr/>
      <dgm:t>
        <a:bodyPr/>
        <a:lstStyle/>
        <a:p>
          <a:endParaRPr lang="en-US"/>
        </a:p>
      </dgm:t>
    </dgm:pt>
    <dgm:pt modelId="{974484A8-023D-4814-B6E5-6D0E835ECD67}" type="sibTrans" cxnId="{A4D3024D-4967-450A-9519-36E6DD766DE5}">
      <dgm:prSet/>
      <dgm:spPr/>
      <dgm:t>
        <a:bodyPr/>
        <a:lstStyle/>
        <a:p>
          <a:endParaRPr lang="en-US"/>
        </a:p>
      </dgm:t>
    </dgm:pt>
    <dgm:pt modelId="{34435679-7C50-4431-8C6F-8BA16E10223E}">
      <dgm:prSet/>
      <dgm:spPr/>
      <dgm:t>
        <a:bodyPr/>
        <a:lstStyle/>
        <a:p>
          <a:r>
            <a:rPr lang="en-US" dirty="0">
              <a:solidFill>
                <a:srgbClr val="191919"/>
              </a:solidFill>
            </a:rPr>
            <a:t>Removed irrelevant and incomplete variables </a:t>
          </a:r>
        </a:p>
      </dgm:t>
    </dgm:pt>
    <dgm:pt modelId="{F5AD92AF-2E28-43DE-9FD4-95A4E06E839F}" type="parTrans" cxnId="{7A17EA0A-16B9-4240-B683-212B2F98F309}">
      <dgm:prSet/>
      <dgm:spPr/>
      <dgm:t>
        <a:bodyPr/>
        <a:lstStyle/>
        <a:p>
          <a:endParaRPr lang="en-US"/>
        </a:p>
      </dgm:t>
    </dgm:pt>
    <dgm:pt modelId="{55A2A76C-6D1B-4F70-836B-CCDBE5342B90}" type="sibTrans" cxnId="{7A17EA0A-16B9-4240-B683-212B2F98F309}">
      <dgm:prSet/>
      <dgm:spPr/>
      <dgm:t>
        <a:bodyPr/>
        <a:lstStyle/>
        <a:p>
          <a:endParaRPr lang="en-US"/>
        </a:p>
      </dgm:t>
    </dgm:pt>
    <dgm:pt modelId="{C3374A97-4DED-4EF8-8555-09548D0FD121}">
      <dgm:prSet/>
      <dgm:spPr/>
      <dgm:t>
        <a:bodyPr/>
        <a:lstStyle/>
        <a:p>
          <a:r>
            <a:rPr lang="en-US" dirty="0">
              <a:solidFill>
                <a:srgbClr val="191919"/>
              </a:solidFill>
            </a:rPr>
            <a:t>Grouped missing values unknown categories where relevant</a:t>
          </a:r>
        </a:p>
      </dgm:t>
    </dgm:pt>
    <dgm:pt modelId="{D791F312-DE9A-4A67-AE50-846B4D750726}" type="parTrans" cxnId="{F96317F6-6740-4EBE-98A0-B1E792F91625}">
      <dgm:prSet/>
      <dgm:spPr/>
      <dgm:t>
        <a:bodyPr/>
        <a:lstStyle/>
        <a:p>
          <a:endParaRPr lang="en-US"/>
        </a:p>
      </dgm:t>
    </dgm:pt>
    <dgm:pt modelId="{6285A058-EE51-44CA-88A8-C14A36AD7441}" type="sibTrans" cxnId="{F96317F6-6740-4EBE-98A0-B1E792F91625}">
      <dgm:prSet/>
      <dgm:spPr/>
      <dgm:t>
        <a:bodyPr/>
        <a:lstStyle/>
        <a:p>
          <a:endParaRPr lang="en-US"/>
        </a:p>
      </dgm:t>
    </dgm:pt>
    <dgm:pt modelId="{EE393975-D59D-43DD-A789-DF94DA659C8A}">
      <dgm:prSet/>
      <dgm:spPr/>
      <dgm:t>
        <a:bodyPr/>
        <a:lstStyle/>
        <a:p>
          <a:r>
            <a:rPr lang="en-US" dirty="0">
              <a:solidFill>
                <a:srgbClr val="191919"/>
              </a:solidFill>
            </a:rPr>
            <a:t>Condensed values in categorical variables</a:t>
          </a:r>
        </a:p>
      </dgm:t>
    </dgm:pt>
    <dgm:pt modelId="{644BFC4E-EF59-446A-9999-3DB68188689E}" type="parTrans" cxnId="{E2F9C5EB-3BD5-4CB6-B7FE-0090082F613D}">
      <dgm:prSet/>
      <dgm:spPr/>
      <dgm:t>
        <a:bodyPr/>
        <a:lstStyle/>
        <a:p>
          <a:endParaRPr lang="en-US"/>
        </a:p>
      </dgm:t>
    </dgm:pt>
    <dgm:pt modelId="{9D82375C-921C-4C61-9AC2-15620F4D278A}" type="sibTrans" cxnId="{E2F9C5EB-3BD5-4CB6-B7FE-0090082F613D}">
      <dgm:prSet/>
      <dgm:spPr/>
      <dgm:t>
        <a:bodyPr/>
        <a:lstStyle/>
        <a:p>
          <a:endParaRPr lang="en-US"/>
        </a:p>
      </dgm:t>
    </dgm:pt>
    <dgm:pt modelId="{9E5FBEED-2AC1-4C27-9C55-DCBB0596242E}">
      <dgm:prSet/>
      <dgm:spPr/>
      <dgm:t>
        <a:bodyPr/>
        <a:lstStyle/>
        <a:p>
          <a:r>
            <a:rPr lang="en-US" dirty="0">
              <a:solidFill>
                <a:srgbClr val="191919"/>
              </a:solidFill>
            </a:rPr>
            <a:t>Removed</a:t>
          </a:r>
          <a:br>
            <a:rPr lang="en-US" dirty="0">
              <a:solidFill>
                <a:srgbClr val="191919"/>
              </a:solidFill>
            </a:rPr>
          </a:br>
          <a:r>
            <a:rPr lang="en-US" dirty="0">
              <a:solidFill>
                <a:srgbClr val="191919"/>
              </a:solidFill>
            </a:rPr>
            <a:t>nonsensical breed and species combinations</a:t>
          </a:r>
        </a:p>
      </dgm:t>
    </dgm:pt>
    <dgm:pt modelId="{8F84A49B-76D0-49B6-9787-75DCDAAC3713}" type="parTrans" cxnId="{929608AC-FBB8-4514-8A64-9F4214B5DFA8}">
      <dgm:prSet/>
      <dgm:spPr/>
      <dgm:t>
        <a:bodyPr/>
        <a:lstStyle/>
        <a:p>
          <a:endParaRPr lang="en-US"/>
        </a:p>
      </dgm:t>
    </dgm:pt>
    <dgm:pt modelId="{32F1F5AA-43C7-46CA-BCE6-6994418BE5F8}" type="sibTrans" cxnId="{929608AC-FBB8-4514-8A64-9F4214B5DFA8}">
      <dgm:prSet/>
      <dgm:spPr/>
      <dgm:t>
        <a:bodyPr/>
        <a:lstStyle/>
        <a:p>
          <a:endParaRPr lang="en-US"/>
        </a:p>
      </dgm:t>
    </dgm:pt>
    <dgm:pt modelId="{F15D85E6-8CC1-4157-A6EB-FEC01FE46E2E}">
      <dgm:prSet/>
      <dgm:spPr/>
      <dgm:t>
        <a:bodyPr/>
        <a:lstStyle/>
        <a:p>
          <a:r>
            <a:rPr lang="en-US" dirty="0">
              <a:solidFill>
                <a:srgbClr val="191919"/>
              </a:solidFill>
            </a:rPr>
            <a:t>Created new variables </a:t>
          </a:r>
        </a:p>
      </dgm:t>
    </dgm:pt>
    <dgm:pt modelId="{762239D1-36B6-44EB-BC54-9A82F35233D5}" type="parTrans" cxnId="{BD44726C-8FBA-49AE-ABF1-03223B587E74}">
      <dgm:prSet/>
      <dgm:spPr/>
      <dgm:t>
        <a:bodyPr/>
        <a:lstStyle/>
        <a:p>
          <a:endParaRPr lang="en-US"/>
        </a:p>
      </dgm:t>
    </dgm:pt>
    <dgm:pt modelId="{59954759-6B11-47A3-A85C-42BFFB2CA6DF}" type="sibTrans" cxnId="{BD44726C-8FBA-49AE-ABF1-03223B587E74}">
      <dgm:prSet/>
      <dgm:spPr/>
      <dgm:t>
        <a:bodyPr/>
        <a:lstStyle/>
        <a:p>
          <a:endParaRPr lang="en-US"/>
        </a:p>
      </dgm:t>
    </dgm:pt>
    <dgm:pt modelId="{C1F27899-3B3C-424A-AB83-B3CC293C2F2A}" type="pres">
      <dgm:prSet presAssocID="{F646B4DA-AB2C-4D95-B0A3-4D6C1AC7B94A}" presName="diagram" presStyleCnt="0">
        <dgm:presLayoutVars>
          <dgm:dir/>
          <dgm:resizeHandles val="exact"/>
        </dgm:presLayoutVars>
      </dgm:prSet>
      <dgm:spPr/>
    </dgm:pt>
    <dgm:pt modelId="{BFA4AE90-C765-4FFE-95D5-EA5D95BFBBE7}" type="pres">
      <dgm:prSet presAssocID="{4F26C9E2-3EC4-415E-B179-A3706080FB41}" presName="node" presStyleLbl="node1" presStyleIdx="0" presStyleCnt="6">
        <dgm:presLayoutVars>
          <dgm:bulletEnabled val="1"/>
        </dgm:presLayoutVars>
      </dgm:prSet>
      <dgm:spPr/>
    </dgm:pt>
    <dgm:pt modelId="{E8EC8E7F-FD90-4729-99A0-08487C0E887C}" type="pres">
      <dgm:prSet presAssocID="{974484A8-023D-4814-B6E5-6D0E835ECD67}" presName="sibTrans" presStyleCnt="0"/>
      <dgm:spPr/>
    </dgm:pt>
    <dgm:pt modelId="{0B151C9B-102C-4FF8-8A6E-C7DEC1C0E37A}" type="pres">
      <dgm:prSet presAssocID="{34435679-7C50-4431-8C6F-8BA16E10223E}" presName="node" presStyleLbl="node1" presStyleIdx="1" presStyleCnt="6">
        <dgm:presLayoutVars>
          <dgm:bulletEnabled val="1"/>
        </dgm:presLayoutVars>
      </dgm:prSet>
      <dgm:spPr/>
    </dgm:pt>
    <dgm:pt modelId="{A5394C2A-15B7-4596-B1B7-DAD478B5C25D}" type="pres">
      <dgm:prSet presAssocID="{55A2A76C-6D1B-4F70-836B-CCDBE5342B90}" presName="sibTrans" presStyleCnt="0"/>
      <dgm:spPr/>
    </dgm:pt>
    <dgm:pt modelId="{E9E5222D-6BA8-4F75-9C91-44059576AE59}" type="pres">
      <dgm:prSet presAssocID="{C3374A97-4DED-4EF8-8555-09548D0FD121}" presName="node" presStyleLbl="node1" presStyleIdx="2" presStyleCnt="6">
        <dgm:presLayoutVars>
          <dgm:bulletEnabled val="1"/>
        </dgm:presLayoutVars>
      </dgm:prSet>
      <dgm:spPr/>
    </dgm:pt>
    <dgm:pt modelId="{E2EE86FE-9489-4238-910B-A65CC52BEEAD}" type="pres">
      <dgm:prSet presAssocID="{6285A058-EE51-44CA-88A8-C14A36AD7441}" presName="sibTrans" presStyleCnt="0"/>
      <dgm:spPr/>
    </dgm:pt>
    <dgm:pt modelId="{99D2844C-EA64-4855-93F9-0ACCB0C24A95}" type="pres">
      <dgm:prSet presAssocID="{EE393975-D59D-43DD-A789-DF94DA659C8A}" presName="node" presStyleLbl="node1" presStyleIdx="3" presStyleCnt="6">
        <dgm:presLayoutVars>
          <dgm:bulletEnabled val="1"/>
        </dgm:presLayoutVars>
      </dgm:prSet>
      <dgm:spPr/>
    </dgm:pt>
    <dgm:pt modelId="{B9D6DF2B-3172-4500-8615-92C29EFE41F3}" type="pres">
      <dgm:prSet presAssocID="{9D82375C-921C-4C61-9AC2-15620F4D278A}" presName="sibTrans" presStyleCnt="0"/>
      <dgm:spPr/>
    </dgm:pt>
    <dgm:pt modelId="{9BDC8B79-C5EB-4E90-99FB-2C930B98B65A}" type="pres">
      <dgm:prSet presAssocID="{9E5FBEED-2AC1-4C27-9C55-DCBB0596242E}" presName="node" presStyleLbl="node1" presStyleIdx="4" presStyleCnt="6">
        <dgm:presLayoutVars>
          <dgm:bulletEnabled val="1"/>
        </dgm:presLayoutVars>
      </dgm:prSet>
      <dgm:spPr/>
    </dgm:pt>
    <dgm:pt modelId="{EC77A16F-5DD6-4CB5-B922-C2173418DB76}" type="pres">
      <dgm:prSet presAssocID="{32F1F5AA-43C7-46CA-BCE6-6994418BE5F8}" presName="sibTrans" presStyleCnt="0"/>
      <dgm:spPr/>
    </dgm:pt>
    <dgm:pt modelId="{684F937D-6638-490E-BDBE-AB1B08A848B5}" type="pres">
      <dgm:prSet presAssocID="{F15D85E6-8CC1-4157-A6EB-FEC01FE46E2E}" presName="node" presStyleLbl="node1" presStyleIdx="5" presStyleCnt="6">
        <dgm:presLayoutVars>
          <dgm:bulletEnabled val="1"/>
        </dgm:presLayoutVars>
      </dgm:prSet>
      <dgm:spPr/>
    </dgm:pt>
  </dgm:ptLst>
  <dgm:cxnLst>
    <dgm:cxn modelId="{7A17EA0A-16B9-4240-B683-212B2F98F309}" srcId="{F646B4DA-AB2C-4D95-B0A3-4D6C1AC7B94A}" destId="{34435679-7C50-4431-8C6F-8BA16E10223E}" srcOrd="1" destOrd="0" parTransId="{F5AD92AF-2E28-43DE-9FD4-95A4E06E839F}" sibTransId="{55A2A76C-6D1B-4F70-836B-CCDBE5342B90}"/>
    <dgm:cxn modelId="{B011140C-8463-4F54-A1AD-CF9C0FB5F5AF}" type="presOf" srcId="{9E5FBEED-2AC1-4C27-9C55-DCBB0596242E}" destId="{9BDC8B79-C5EB-4E90-99FB-2C930B98B65A}" srcOrd="0" destOrd="0" presId="urn:microsoft.com/office/officeart/2005/8/layout/default"/>
    <dgm:cxn modelId="{5A048B25-3E22-4F9A-902A-D4184238DB13}" type="presOf" srcId="{EE393975-D59D-43DD-A789-DF94DA659C8A}" destId="{99D2844C-EA64-4855-93F9-0ACCB0C24A95}" srcOrd="0" destOrd="0" presId="urn:microsoft.com/office/officeart/2005/8/layout/default"/>
    <dgm:cxn modelId="{EF4B0B43-4BC2-418F-BC5F-681B4F438441}" type="presOf" srcId="{F15D85E6-8CC1-4157-A6EB-FEC01FE46E2E}" destId="{684F937D-6638-490E-BDBE-AB1B08A848B5}" srcOrd="0" destOrd="0" presId="urn:microsoft.com/office/officeart/2005/8/layout/default"/>
    <dgm:cxn modelId="{BD44726C-8FBA-49AE-ABF1-03223B587E74}" srcId="{F646B4DA-AB2C-4D95-B0A3-4D6C1AC7B94A}" destId="{F15D85E6-8CC1-4157-A6EB-FEC01FE46E2E}" srcOrd="5" destOrd="0" parTransId="{762239D1-36B6-44EB-BC54-9A82F35233D5}" sibTransId="{59954759-6B11-47A3-A85C-42BFFB2CA6DF}"/>
    <dgm:cxn modelId="{A4D3024D-4967-450A-9519-36E6DD766DE5}" srcId="{F646B4DA-AB2C-4D95-B0A3-4D6C1AC7B94A}" destId="{4F26C9E2-3EC4-415E-B179-A3706080FB41}" srcOrd="0" destOrd="0" parTransId="{3AE16E22-9424-434C-8268-77B19D3F2AAF}" sibTransId="{974484A8-023D-4814-B6E5-6D0E835ECD67}"/>
    <dgm:cxn modelId="{929608AC-FBB8-4514-8A64-9F4214B5DFA8}" srcId="{F646B4DA-AB2C-4D95-B0A3-4D6C1AC7B94A}" destId="{9E5FBEED-2AC1-4C27-9C55-DCBB0596242E}" srcOrd="4" destOrd="0" parTransId="{8F84A49B-76D0-49B6-9787-75DCDAAC3713}" sibTransId="{32F1F5AA-43C7-46CA-BCE6-6994418BE5F8}"/>
    <dgm:cxn modelId="{0B82A1B2-0CDA-4E97-A9FC-927BE6912391}" type="presOf" srcId="{C3374A97-4DED-4EF8-8555-09548D0FD121}" destId="{E9E5222D-6BA8-4F75-9C91-44059576AE59}" srcOrd="0" destOrd="0" presId="urn:microsoft.com/office/officeart/2005/8/layout/default"/>
    <dgm:cxn modelId="{F9E3D7D2-76B9-459D-A640-693EEC30A52A}" type="presOf" srcId="{4F26C9E2-3EC4-415E-B179-A3706080FB41}" destId="{BFA4AE90-C765-4FFE-95D5-EA5D95BFBBE7}" srcOrd="0" destOrd="0" presId="urn:microsoft.com/office/officeart/2005/8/layout/default"/>
    <dgm:cxn modelId="{177AC2DD-26ED-4857-8DFC-B6C606377617}" type="presOf" srcId="{F646B4DA-AB2C-4D95-B0A3-4D6C1AC7B94A}" destId="{C1F27899-3B3C-424A-AB83-B3CC293C2F2A}" srcOrd="0" destOrd="0" presId="urn:microsoft.com/office/officeart/2005/8/layout/default"/>
    <dgm:cxn modelId="{92D045E9-62F7-4CF6-BCDC-754E18671E36}" type="presOf" srcId="{34435679-7C50-4431-8C6F-8BA16E10223E}" destId="{0B151C9B-102C-4FF8-8A6E-C7DEC1C0E37A}" srcOrd="0" destOrd="0" presId="urn:microsoft.com/office/officeart/2005/8/layout/default"/>
    <dgm:cxn modelId="{E2F9C5EB-3BD5-4CB6-B7FE-0090082F613D}" srcId="{F646B4DA-AB2C-4D95-B0A3-4D6C1AC7B94A}" destId="{EE393975-D59D-43DD-A789-DF94DA659C8A}" srcOrd="3" destOrd="0" parTransId="{644BFC4E-EF59-446A-9999-3DB68188689E}" sibTransId="{9D82375C-921C-4C61-9AC2-15620F4D278A}"/>
    <dgm:cxn modelId="{F96317F6-6740-4EBE-98A0-B1E792F91625}" srcId="{F646B4DA-AB2C-4D95-B0A3-4D6C1AC7B94A}" destId="{C3374A97-4DED-4EF8-8555-09548D0FD121}" srcOrd="2" destOrd="0" parTransId="{D791F312-DE9A-4A67-AE50-846B4D750726}" sibTransId="{6285A058-EE51-44CA-88A8-C14A36AD7441}"/>
    <dgm:cxn modelId="{CD249489-D4F4-459B-AEA3-CEC2F75685F0}" type="presParOf" srcId="{C1F27899-3B3C-424A-AB83-B3CC293C2F2A}" destId="{BFA4AE90-C765-4FFE-95D5-EA5D95BFBBE7}" srcOrd="0" destOrd="0" presId="urn:microsoft.com/office/officeart/2005/8/layout/default"/>
    <dgm:cxn modelId="{09414C67-01D7-4713-925A-6EE24ED22602}" type="presParOf" srcId="{C1F27899-3B3C-424A-AB83-B3CC293C2F2A}" destId="{E8EC8E7F-FD90-4729-99A0-08487C0E887C}" srcOrd="1" destOrd="0" presId="urn:microsoft.com/office/officeart/2005/8/layout/default"/>
    <dgm:cxn modelId="{F601B158-5F75-43F5-9FC8-96B633F7969C}" type="presParOf" srcId="{C1F27899-3B3C-424A-AB83-B3CC293C2F2A}" destId="{0B151C9B-102C-4FF8-8A6E-C7DEC1C0E37A}" srcOrd="2" destOrd="0" presId="urn:microsoft.com/office/officeart/2005/8/layout/default"/>
    <dgm:cxn modelId="{45BFA988-BA15-4646-BF97-C5C1FE36E05A}" type="presParOf" srcId="{C1F27899-3B3C-424A-AB83-B3CC293C2F2A}" destId="{A5394C2A-15B7-4596-B1B7-DAD478B5C25D}" srcOrd="3" destOrd="0" presId="urn:microsoft.com/office/officeart/2005/8/layout/default"/>
    <dgm:cxn modelId="{69F53C19-1D39-47A2-818A-37D9363497FD}" type="presParOf" srcId="{C1F27899-3B3C-424A-AB83-B3CC293C2F2A}" destId="{E9E5222D-6BA8-4F75-9C91-44059576AE59}" srcOrd="4" destOrd="0" presId="urn:microsoft.com/office/officeart/2005/8/layout/default"/>
    <dgm:cxn modelId="{B2530EB2-0E1E-4681-ABA9-F7B75FE16544}" type="presParOf" srcId="{C1F27899-3B3C-424A-AB83-B3CC293C2F2A}" destId="{E2EE86FE-9489-4238-910B-A65CC52BEEAD}" srcOrd="5" destOrd="0" presId="urn:microsoft.com/office/officeart/2005/8/layout/default"/>
    <dgm:cxn modelId="{3CC4AA5A-A4AC-48AC-B925-CAA8F77F3222}" type="presParOf" srcId="{C1F27899-3B3C-424A-AB83-B3CC293C2F2A}" destId="{99D2844C-EA64-4855-93F9-0ACCB0C24A95}" srcOrd="6" destOrd="0" presId="urn:microsoft.com/office/officeart/2005/8/layout/default"/>
    <dgm:cxn modelId="{9269A376-46CB-4BA8-B370-59DFC722BB7D}" type="presParOf" srcId="{C1F27899-3B3C-424A-AB83-B3CC293C2F2A}" destId="{B9D6DF2B-3172-4500-8615-92C29EFE41F3}" srcOrd="7" destOrd="0" presId="urn:microsoft.com/office/officeart/2005/8/layout/default"/>
    <dgm:cxn modelId="{9D8C6970-07B9-4CB6-BE9F-D39D3CD878DF}" type="presParOf" srcId="{C1F27899-3B3C-424A-AB83-B3CC293C2F2A}" destId="{9BDC8B79-C5EB-4E90-99FB-2C930B98B65A}" srcOrd="8" destOrd="0" presId="urn:microsoft.com/office/officeart/2005/8/layout/default"/>
    <dgm:cxn modelId="{B485F0C9-1E02-4D25-BD75-1850B9C40BB1}" type="presParOf" srcId="{C1F27899-3B3C-424A-AB83-B3CC293C2F2A}" destId="{EC77A16F-5DD6-4CB5-B922-C2173418DB76}" srcOrd="9" destOrd="0" presId="urn:microsoft.com/office/officeart/2005/8/layout/default"/>
    <dgm:cxn modelId="{66184445-3881-4BCF-819D-9492AC25AD15}" type="presParOf" srcId="{C1F27899-3B3C-424A-AB83-B3CC293C2F2A}" destId="{684F937D-6638-490E-BDBE-AB1B08A848B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DEC4-0687-9546-AFDA-7F63E3E4E63D}">
      <dsp:nvSpPr>
        <dsp:cNvPr id="0" name=""/>
        <dsp:cNvSpPr/>
      </dsp:nvSpPr>
      <dsp:spPr>
        <a:xfrm>
          <a:off x="492342" y="203064"/>
          <a:ext cx="1613601" cy="1614388"/>
        </a:xfrm>
        <a:prstGeom prst="roundRect">
          <a:avLst>
            <a:gd name="adj" fmla="val 10000"/>
          </a:avLst>
        </a:prstGeom>
        <a:blipFill>
          <a:blip xmlns:r="http://schemas.openxmlformats.org/officeDocument/2006/relationships" r:embed="rId1">
            <a:duotone>
              <a:prstClr val="black"/>
              <a:schemeClr val="tx2">
                <a:tint val="45000"/>
                <a:satMod val="400000"/>
              </a:schemeClr>
            </a:duotone>
            <a:lum bright="-100000" contrast="-40000"/>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F7010F18-F6C1-6244-999C-6F4826BFEE21}">
      <dsp:nvSpPr>
        <dsp:cNvPr id="0" name=""/>
        <dsp:cNvSpPr/>
      </dsp:nvSpPr>
      <dsp:spPr>
        <a:xfrm>
          <a:off x="2942" y="1226269"/>
          <a:ext cx="2652510"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Pet Overpopulation</a:t>
          </a:r>
        </a:p>
      </dsp:txBody>
      <dsp:txXfrm>
        <a:off x="71786" y="1295113"/>
        <a:ext cx="2514822" cy="2212804"/>
      </dsp:txXfrm>
    </dsp:sp>
    <dsp:sp modelId="{B48CEBB2-ABEF-3441-AEA3-83AB1BDCA6CB}">
      <dsp:nvSpPr>
        <dsp:cNvPr id="0" name=""/>
        <dsp:cNvSpPr/>
      </dsp:nvSpPr>
      <dsp:spPr>
        <a:xfrm rot="39673">
          <a:off x="2753194" y="800181"/>
          <a:ext cx="692787" cy="637361"/>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dirty="0">
            <a:solidFill>
              <a:schemeClr val="tx1"/>
            </a:solidFill>
          </a:endParaRPr>
        </a:p>
      </dsp:txBody>
      <dsp:txXfrm>
        <a:off x="2753200" y="926550"/>
        <a:ext cx="501579" cy="382417"/>
      </dsp:txXfrm>
    </dsp:sp>
    <dsp:sp modelId="{E284C749-1295-0C4F-B1FC-783A25129564}">
      <dsp:nvSpPr>
        <dsp:cNvPr id="0" name=""/>
        <dsp:cNvSpPr/>
      </dsp:nvSpPr>
      <dsp:spPr>
        <a:xfrm>
          <a:off x="4085203" y="160139"/>
          <a:ext cx="1866863" cy="1786092"/>
        </a:xfrm>
        <a:prstGeom prst="roundRect">
          <a:avLst>
            <a:gd name="adj" fmla="val 10000"/>
          </a:avLst>
        </a:prstGeom>
        <a:blipFill>
          <a:blip xmlns:r="http://schemas.openxmlformats.org/officeDocument/2006/relationships" r:embed="rId3">
            <a:duotone>
              <a:prstClr val="black"/>
              <a:schemeClr val="tx2">
                <a:tint val="45000"/>
                <a:satMod val="400000"/>
              </a:schemeClr>
            </a:duotone>
            <a:lum bright="-75000"/>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81E0535B-114E-6F49-902E-9793A88FD7A2}">
      <dsp:nvSpPr>
        <dsp:cNvPr id="0" name=""/>
        <dsp:cNvSpPr/>
      </dsp:nvSpPr>
      <dsp:spPr>
        <a:xfrm>
          <a:off x="3722435" y="1269195"/>
          <a:ext cx="2652510"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Dog Fighting</a:t>
          </a:r>
        </a:p>
      </dsp:txBody>
      <dsp:txXfrm>
        <a:off x="3791279" y="1338039"/>
        <a:ext cx="2514822" cy="2212804"/>
      </dsp:txXfrm>
    </dsp:sp>
    <dsp:sp modelId="{F44E78FC-A2BF-B94F-9C95-C81B202ABE44}">
      <dsp:nvSpPr>
        <dsp:cNvPr id="0" name=""/>
        <dsp:cNvSpPr/>
      </dsp:nvSpPr>
      <dsp:spPr>
        <a:xfrm rot="21559907">
          <a:off x="6598671" y="738369"/>
          <a:ext cx="708428" cy="69803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dirty="0">
            <a:solidFill>
              <a:schemeClr val="tx1"/>
            </a:solidFill>
          </a:endParaRPr>
        </a:p>
      </dsp:txBody>
      <dsp:txXfrm>
        <a:off x="6598678" y="879196"/>
        <a:ext cx="499019" cy="418819"/>
      </dsp:txXfrm>
    </dsp:sp>
    <dsp:sp modelId="{1CADC06F-09C6-D742-9130-63CA66649117}">
      <dsp:nvSpPr>
        <dsp:cNvPr id="0" name=""/>
        <dsp:cNvSpPr/>
      </dsp:nvSpPr>
      <dsp:spPr>
        <a:xfrm>
          <a:off x="7892346" y="203064"/>
          <a:ext cx="1613601" cy="1614388"/>
        </a:xfrm>
        <a:prstGeom prst="roundRect">
          <a:avLst>
            <a:gd name="adj" fmla="val 10000"/>
          </a:avLst>
        </a:prstGeom>
        <a:blipFill>
          <a:blip xmlns:r="http://schemas.openxmlformats.org/officeDocument/2006/relationships" r:embed="rId5">
            <a:duotone>
              <a:prstClr val="black"/>
              <a:schemeClr val="tx2">
                <a:tint val="45000"/>
                <a:satMod val="400000"/>
              </a:schemeClr>
            </a:duotone>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F26F383-AACD-1A41-8F77-717FC223BEE0}">
      <dsp:nvSpPr>
        <dsp:cNvPr id="0" name=""/>
        <dsp:cNvSpPr/>
      </dsp:nvSpPr>
      <dsp:spPr>
        <a:xfrm>
          <a:off x="7402947" y="1226269"/>
          <a:ext cx="2652510"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Feral Cats</a:t>
          </a:r>
        </a:p>
      </dsp:txBody>
      <dsp:txXfrm>
        <a:off x="7471791" y="1295113"/>
        <a:ext cx="2514822" cy="2212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4AE90-C765-4FFE-95D5-EA5D95BFBBE7}">
      <dsp:nvSpPr>
        <dsp:cNvPr id="0" name=""/>
        <dsp:cNvSpPr/>
      </dsp:nvSpPr>
      <dsp:spPr>
        <a:xfrm>
          <a:off x="400764" y="143"/>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Filtered to incidents with geocoded locations.</a:t>
          </a:r>
        </a:p>
      </dsp:txBody>
      <dsp:txXfrm>
        <a:off x="400764" y="143"/>
        <a:ext cx="2892772" cy="1735663"/>
      </dsp:txXfrm>
    </dsp:sp>
    <dsp:sp modelId="{0B151C9B-102C-4FF8-8A6E-C7DEC1C0E37A}">
      <dsp:nvSpPr>
        <dsp:cNvPr id="0" name=""/>
        <dsp:cNvSpPr/>
      </dsp:nvSpPr>
      <dsp:spPr>
        <a:xfrm>
          <a:off x="3582813" y="143"/>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Removed irrelevant and incomplete variables </a:t>
          </a:r>
        </a:p>
      </dsp:txBody>
      <dsp:txXfrm>
        <a:off x="3582813" y="143"/>
        <a:ext cx="2892772" cy="1735663"/>
      </dsp:txXfrm>
    </dsp:sp>
    <dsp:sp modelId="{E9E5222D-6BA8-4F75-9C91-44059576AE59}">
      <dsp:nvSpPr>
        <dsp:cNvPr id="0" name=""/>
        <dsp:cNvSpPr/>
      </dsp:nvSpPr>
      <dsp:spPr>
        <a:xfrm>
          <a:off x="6764863" y="143"/>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Grouped missing values unknown categories where relevant</a:t>
          </a:r>
        </a:p>
      </dsp:txBody>
      <dsp:txXfrm>
        <a:off x="6764863" y="143"/>
        <a:ext cx="2892772" cy="1735663"/>
      </dsp:txXfrm>
    </dsp:sp>
    <dsp:sp modelId="{99D2844C-EA64-4855-93F9-0ACCB0C24A95}">
      <dsp:nvSpPr>
        <dsp:cNvPr id="0" name=""/>
        <dsp:cNvSpPr/>
      </dsp:nvSpPr>
      <dsp:spPr>
        <a:xfrm>
          <a:off x="400764" y="2025084"/>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Condensed values in categorical variables</a:t>
          </a:r>
        </a:p>
      </dsp:txBody>
      <dsp:txXfrm>
        <a:off x="400764" y="2025084"/>
        <a:ext cx="2892772" cy="1735663"/>
      </dsp:txXfrm>
    </dsp:sp>
    <dsp:sp modelId="{9BDC8B79-C5EB-4E90-99FB-2C930B98B65A}">
      <dsp:nvSpPr>
        <dsp:cNvPr id="0" name=""/>
        <dsp:cNvSpPr/>
      </dsp:nvSpPr>
      <dsp:spPr>
        <a:xfrm>
          <a:off x="3582813" y="2025084"/>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Removed</a:t>
          </a:r>
          <a:br>
            <a:rPr lang="en-US" sz="2400" kern="1200" dirty="0">
              <a:solidFill>
                <a:srgbClr val="191919"/>
              </a:solidFill>
            </a:rPr>
          </a:br>
          <a:r>
            <a:rPr lang="en-US" sz="2400" kern="1200" dirty="0">
              <a:solidFill>
                <a:srgbClr val="191919"/>
              </a:solidFill>
            </a:rPr>
            <a:t>nonsensical breed and species combinations</a:t>
          </a:r>
        </a:p>
      </dsp:txBody>
      <dsp:txXfrm>
        <a:off x="3582813" y="2025084"/>
        <a:ext cx="2892772" cy="1735663"/>
      </dsp:txXfrm>
    </dsp:sp>
    <dsp:sp modelId="{684F937D-6638-490E-BDBE-AB1B08A848B5}">
      <dsp:nvSpPr>
        <dsp:cNvPr id="0" name=""/>
        <dsp:cNvSpPr/>
      </dsp:nvSpPr>
      <dsp:spPr>
        <a:xfrm>
          <a:off x="6764863" y="2025084"/>
          <a:ext cx="2892772" cy="1735663"/>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191919"/>
              </a:solidFill>
            </a:rPr>
            <a:t>Created new variables </a:t>
          </a:r>
        </a:p>
      </dsp:txBody>
      <dsp:txXfrm>
        <a:off x="6764863" y="2025084"/>
        <a:ext cx="2892772" cy="173566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1EC1F70-0441-4A43-96A6-D747768EB453}" type="datetimeFigureOut">
              <a:rPr lang="en-US" smtClean="0"/>
              <a:t>4/11/2021</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A6AD546-BDD0-4488-8853-1E5EF2255520}" type="slidenum">
              <a:rPr lang="en-US" smtClean="0"/>
              <a:t>‹#›</a:t>
            </a:fld>
            <a:endParaRPr lang="en-US"/>
          </a:p>
        </p:txBody>
      </p:sp>
    </p:spTree>
    <p:extLst>
      <p:ext uri="{BB962C8B-B14F-4D97-AF65-F5344CB8AC3E}">
        <p14:creationId xmlns:p14="http://schemas.microsoft.com/office/powerpoint/2010/main" val="159504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Animal Control Incident Data to Improve Animal Welfare by Community</a:t>
            </a:r>
          </a:p>
          <a:p>
            <a:r>
              <a:rPr lang="en-US" dirty="0"/>
              <a:t>By Rebecca Lewis for Bellevue University’s Data Science 680 course</a:t>
            </a:r>
          </a:p>
          <a:p>
            <a:r>
              <a:rPr lang="en-US" dirty="0"/>
              <a:t>Presented on April 11, 2021</a:t>
            </a:r>
          </a:p>
          <a:p>
            <a:r>
              <a:rPr lang="en-US" dirty="0"/>
              <a:t>Accompanying paper, data, and code can be found in my </a:t>
            </a:r>
            <a:r>
              <a:rPr lang="en-US" dirty="0" err="1"/>
              <a:t>github</a:t>
            </a:r>
            <a:r>
              <a:rPr lang="en-US" dirty="0"/>
              <a:t> account at github.com/</a:t>
            </a:r>
            <a:r>
              <a:rPr lang="en-US" dirty="0" err="1"/>
              <a:t>RebeccaLewis</a:t>
            </a:r>
            <a:r>
              <a:rPr lang="en-US" dirty="0"/>
              <a:t> hyphen DS slash dsc680 hyphen project1</a:t>
            </a:r>
          </a:p>
        </p:txBody>
      </p:sp>
      <p:sp>
        <p:nvSpPr>
          <p:cNvPr id="4" name="Slide Number Placeholder 3"/>
          <p:cNvSpPr>
            <a:spLocks noGrp="1"/>
          </p:cNvSpPr>
          <p:nvPr>
            <p:ph type="sldNum" sz="quarter" idx="5"/>
          </p:nvPr>
        </p:nvSpPr>
        <p:spPr/>
        <p:txBody>
          <a:bodyPr/>
          <a:lstStyle/>
          <a:p>
            <a:fld id="{AA6AD546-BDD0-4488-8853-1E5EF2255520}" type="slidenum">
              <a:rPr lang="en-US" smtClean="0"/>
              <a:t>1</a:t>
            </a:fld>
            <a:endParaRPr lang="en-US"/>
          </a:p>
        </p:txBody>
      </p:sp>
    </p:spTree>
    <p:extLst>
      <p:ext uri="{BB962C8B-B14F-4D97-AF65-F5344CB8AC3E}">
        <p14:creationId xmlns:p14="http://schemas.microsoft.com/office/powerpoint/2010/main" val="4278473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 dataset of animal control incidents from 2012-2020 for East Baton Rouge Parish was downloaded from Baton Rouge’s Open Data Initiative website. </a:t>
            </a:r>
          </a:p>
          <a:p>
            <a:r>
              <a:rPr lang="en-US" dirty="0"/>
              <a:t>Another dataset containing the same data was downloaded from Kaggle contained geocoding for incidents from 2012-2019. </a:t>
            </a:r>
          </a:p>
          <a:p>
            <a:endParaRPr lang="en-US" dirty="0"/>
          </a:p>
          <a:p>
            <a:pPr defTabSz="942289"/>
            <a:r>
              <a:rPr lang="en-US" dirty="0">
                <a:solidFill>
                  <a:schemeClr val="tx1"/>
                </a:solidFill>
              </a:rPr>
              <a:t>The most relevant information included:</a:t>
            </a:r>
          </a:p>
          <a:p>
            <a:pPr marL="176679" indent="-176679" defTabSz="942289">
              <a:buFont typeface="Arial" panose="020B0604020202020204" pitchFamily="34" charset="0"/>
              <a:buChar char="•"/>
            </a:pPr>
            <a:r>
              <a:rPr lang="en-US" dirty="0"/>
              <a:t>Dates and times for the call, dispatch, arrival, and completion of the incident</a:t>
            </a:r>
          </a:p>
          <a:p>
            <a:pPr marL="176679" indent="-176679" defTabSz="942289">
              <a:buFont typeface="Arial" panose="020B0604020202020204" pitchFamily="34" charset="0"/>
              <a:buChar char="•"/>
            </a:pPr>
            <a:r>
              <a:rPr lang="en-US" dirty="0"/>
              <a:t>Animal attributes such as condition, temperament, sex, breed, species.</a:t>
            </a:r>
          </a:p>
          <a:p>
            <a:pPr marL="176679" indent="-176679" defTabSz="942289">
              <a:buFont typeface="Arial" panose="020B0604020202020204" pitchFamily="34" charset="0"/>
              <a:buChar char="•"/>
            </a:pPr>
            <a:r>
              <a:rPr lang="en-US" dirty="0"/>
              <a:t>Latitude and Longitude where the incident occurred.</a:t>
            </a:r>
          </a:p>
          <a:p>
            <a:pPr marL="176679" indent="-176679" defTabSz="942289">
              <a:buFont typeface="Arial" panose="020B0604020202020204" pitchFamily="34" charset="0"/>
              <a:buChar char="•"/>
            </a:pPr>
            <a:endParaRPr lang="en-US" dirty="0">
              <a:solidFill>
                <a:schemeClr val="tx1"/>
              </a:solidFill>
            </a:endParaRPr>
          </a:p>
          <a:p>
            <a:endParaRPr lang="en-US" dirty="0"/>
          </a:p>
          <a:p>
            <a:pPr defTabSz="942289"/>
            <a:r>
              <a:rPr lang="en-US" dirty="0"/>
              <a:t>A full data dictionary can be viewed on the Open Data Baton Rouge website.  </a:t>
            </a:r>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10</a:t>
            </a:fld>
            <a:endParaRPr lang="en-US"/>
          </a:p>
        </p:txBody>
      </p:sp>
    </p:spTree>
    <p:extLst>
      <p:ext uri="{BB962C8B-B14F-4D97-AF65-F5344CB8AC3E}">
        <p14:creationId xmlns:p14="http://schemas.microsoft.com/office/powerpoint/2010/main" val="341630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analyzing the data, some clean up steps were completed on the data.</a:t>
            </a:r>
          </a:p>
          <a:p>
            <a:endParaRPr lang="en-US" dirty="0"/>
          </a:p>
          <a:p>
            <a:pPr marL="176679" indent="-176679">
              <a:buFont typeface="Arial" panose="020B0604020202020204" pitchFamily="34" charset="0"/>
              <a:buChar char="•"/>
            </a:pPr>
            <a:r>
              <a:rPr lang="en-US" dirty="0"/>
              <a:t>The dataset was filtered to included only the locations that were geocoded</a:t>
            </a:r>
          </a:p>
          <a:p>
            <a:pPr marL="176679" indent="-176679">
              <a:buFont typeface="Arial" panose="020B0604020202020204" pitchFamily="34" charset="0"/>
              <a:buChar char="•"/>
            </a:pPr>
            <a:r>
              <a:rPr lang="en-US" dirty="0"/>
              <a:t>Columns that were irrelevant to the analysis, like names of the officers, were removed.  Any data points that had a low percentage of data reported were also removed.</a:t>
            </a:r>
          </a:p>
          <a:p>
            <a:pPr marL="176679" indent="-176679">
              <a:buFont typeface="Arial" panose="020B0604020202020204" pitchFamily="34" charset="0"/>
              <a:buChar char="•"/>
            </a:pPr>
            <a:r>
              <a:rPr lang="en-US" dirty="0"/>
              <a:t>Any categorical variables that were missing values were set to the value of UNKNOWN.</a:t>
            </a:r>
          </a:p>
          <a:p>
            <a:pPr marL="176679" indent="-176679">
              <a:buFont typeface="Arial" panose="020B0604020202020204" pitchFamily="34" charset="0"/>
              <a:buChar char="•"/>
            </a:pPr>
            <a:r>
              <a:rPr lang="en-US" dirty="0"/>
              <a:t>Many of the columns like breed, species, and service code had duplicate values entered with slight differences in spelling or punctuation. They were combined. All of the non-dog and non-cat species, like birds and wildlife, were grouped to another category.</a:t>
            </a:r>
          </a:p>
          <a:p>
            <a:pPr marL="176679" indent="-176679">
              <a:buFont typeface="Arial" panose="020B0604020202020204" pitchFamily="34" charset="0"/>
              <a:buChar char="•"/>
            </a:pPr>
            <a:r>
              <a:rPr lang="en-US" dirty="0"/>
              <a:t>Some of the breeds and species did not match up.  For example, a breed of parrot was listed for a call with a dog.  These records were removed.</a:t>
            </a:r>
          </a:p>
          <a:p>
            <a:pPr marL="176679" indent="-176679">
              <a:buFont typeface="Arial" panose="020B0604020202020204" pitchFamily="34" charset="0"/>
              <a:buChar char="•"/>
            </a:pPr>
            <a:r>
              <a:rPr lang="en-US" dirty="0"/>
              <a:t>New variables were created based on the time differences between the original call and dispatch, arrival, completion, and impound times.</a:t>
            </a:r>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11</a:t>
            </a:fld>
            <a:endParaRPr lang="en-US"/>
          </a:p>
        </p:txBody>
      </p:sp>
    </p:spTree>
    <p:extLst>
      <p:ext uri="{BB962C8B-B14F-4D97-AF65-F5344CB8AC3E}">
        <p14:creationId xmlns:p14="http://schemas.microsoft.com/office/powerpoint/2010/main" val="171645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basic cleanup steps were performed, the data was visualized to look for patterns. </a:t>
            </a:r>
          </a:p>
        </p:txBody>
      </p:sp>
      <p:sp>
        <p:nvSpPr>
          <p:cNvPr id="4" name="Slide Number Placeholder 3"/>
          <p:cNvSpPr>
            <a:spLocks noGrp="1"/>
          </p:cNvSpPr>
          <p:nvPr>
            <p:ph type="sldNum" sz="quarter" idx="5"/>
          </p:nvPr>
        </p:nvSpPr>
        <p:spPr/>
        <p:txBody>
          <a:bodyPr/>
          <a:lstStyle/>
          <a:p>
            <a:fld id="{AA6AD546-BDD0-4488-8853-1E5EF2255520}" type="slidenum">
              <a:rPr lang="en-US" smtClean="0"/>
              <a:t>12</a:t>
            </a:fld>
            <a:endParaRPr lang="en-US"/>
          </a:p>
        </p:txBody>
      </p:sp>
    </p:spTree>
    <p:extLst>
      <p:ext uri="{BB962C8B-B14F-4D97-AF65-F5344CB8AC3E}">
        <p14:creationId xmlns:p14="http://schemas.microsoft.com/office/powerpoint/2010/main" val="39163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entire dataset was plotted on a map and outliers were observed.  The red dots indicated calls with geocoded areas outside of East Baton Rouge Parish. </a:t>
            </a:r>
            <a:r>
              <a:rPr lang="en-US" sz="1900" dirty="0">
                <a:latin typeface="Times New Roman" panose="02020603050405020304" pitchFamily="18" charset="0"/>
                <a:ea typeface="Times New Roman" panose="02020603050405020304" pitchFamily="18" charset="0"/>
              </a:rPr>
              <a:t>These could either be anomalies due to geocoding errors or isolated cases that required the officers to cross parish and state boundaries.  Regardless, these incidents were removed to avoid skewing the analysis.</a:t>
            </a:r>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13</a:t>
            </a:fld>
            <a:endParaRPr lang="en-US"/>
          </a:p>
        </p:txBody>
      </p:sp>
    </p:spTree>
    <p:extLst>
      <p:ext uri="{BB962C8B-B14F-4D97-AF65-F5344CB8AC3E}">
        <p14:creationId xmlns:p14="http://schemas.microsoft.com/office/powerpoint/2010/main" val="370360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data point I wanted to observe to assess overpopulation was Age of the animal; however, the age value was 0 or missing in 99% of the incidents so it would not have been useful in the analysis.  Instead, I chose to look at service codes that may likely to occur in areas where the majority of pets were not likely to be spayed or neutered.  This map shows the Abandoned, Animal, Animal Rescue, Stray, and Trapped Animal service codes for cats and dogs.  The largest grey dot representing strays is located just south of the industrial complex in Baton Rouge.  This is a spot right along the river that contains plants, refineries and manufacturing facilities.  The river is often a common dumping ground for unwanted animals.  A large group of incidents involving trapped animals is in Zachary in northeast baton rouge.  There seems to be other clusters for stray and trapped animals scattered throughout south baton rouge.  </a:t>
            </a:r>
          </a:p>
        </p:txBody>
      </p:sp>
      <p:sp>
        <p:nvSpPr>
          <p:cNvPr id="4" name="Slide Number Placeholder 3"/>
          <p:cNvSpPr>
            <a:spLocks noGrp="1"/>
          </p:cNvSpPr>
          <p:nvPr>
            <p:ph type="sldNum" sz="quarter" idx="5"/>
          </p:nvPr>
        </p:nvSpPr>
        <p:spPr/>
        <p:txBody>
          <a:bodyPr/>
          <a:lstStyle/>
          <a:p>
            <a:fld id="{AA6AD546-BDD0-4488-8853-1E5EF2255520}" type="slidenum">
              <a:rPr lang="en-US" smtClean="0"/>
              <a:t>14</a:t>
            </a:fld>
            <a:endParaRPr lang="en-US"/>
          </a:p>
        </p:txBody>
      </p:sp>
    </p:spTree>
    <p:extLst>
      <p:ext uri="{BB962C8B-B14F-4D97-AF65-F5344CB8AC3E}">
        <p14:creationId xmlns:p14="http://schemas.microsoft.com/office/powerpoint/2010/main" val="41480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dog fighting in the area, I first looked at the incidents that were coded as dog fighting calls along with the temperament of the animals that were involved.  Most dog fighting incidents seem to involve nervous dogs and some clusters can be observed again near the industrial complex and in Zachary.   </a:t>
            </a:r>
          </a:p>
        </p:txBody>
      </p:sp>
      <p:sp>
        <p:nvSpPr>
          <p:cNvPr id="4" name="Slide Number Placeholder 3"/>
          <p:cNvSpPr>
            <a:spLocks noGrp="1"/>
          </p:cNvSpPr>
          <p:nvPr>
            <p:ph type="sldNum" sz="quarter" idx="5"/>
          </p:nvPr>
        </p:nvSpPr>
        <p:spPr/>
        <p:txBody>
          <a:bodyPr/>
          <a:lstStyle/>
          <a:p>
            <a:fld id="{AA6AD546-BDD0-4488-8853-1E5EF2255520}" type="slidenum">
              <a:rPr lang="en-US" smtClean="0"/>
              <a:t>15</a:t>
            </a:fld>
            <a:endParaRPr lang="en-US"/>
          </a:p>
        </p:txBody>
      </p:sp>
    </p:spTree>
    <p:extLst>
      <p:ext uri="{BB962C8B-B14F-4D97-AF65-F5344CB8AC3E}">
        <p14:creationId xmlns:p14="http://schemas.microsoft.com/office/powerpoint/2010/main" val="196629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identifying areas that may contain unknown dog fighting rings is to look at pit bull incidents and the conditions in which the dogs were found.  Unfortunately, the data was not specific as to whether the animals had wounds; however, the most relevant conditions would be fair, emaciated and poor.  The emaciated clusters of incidents are located mostly in the city are of Baton Rouge.  The largest concentration is again located south of the industrial complex.  </a:t>
            </a:r>
          </a:p>
        </p:txBody>
      </p:sp>
      <p:sp>
        <p:nvSpPr>
          <p:cNvPr id="4" name="Slide Number Placeholder 3"/>
          <p:cNvSpPr>
            <a:spLocks noGrp="1"/>
          </p:cNvSpPr>
          <p:nvPr>
            <p:ph type="sldNum" sz="quarter" idx="5"/>
          </p:nvPr>
        </p:nvSpPr>
        <p:spPr/>
        <p:txBody>
          <a:bodyPr/>
          <a:lstStyle/>
          <a:p>
            <a:fld id="{AA6AD546-BDD0-4488-8853-1E5EF2255520}" type="slidenum">
              <a:rPr lang="en-US" smtClean="0"/>
              <a:t>16</a:t>
            </a:fld>
            <a:endParaRPr lang="en-US"/>
          </a:p>
        </p:txBody>
      </p:sp>
    </p:spTree>
    <p:extLst>
      <p:ext uri="{BB962C8B-B14F-4D97-AF65-F5344CB8AC3E}">
        <p14:creationId xmlns:p14="http://schemas.microsoft.com/office/powerpoint/2010/main" val="238765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sz="1900" dirty="0">
                <a:latin typeface="Times New Roman" panose="02020603050405020304" pitchFamily="18" charset="0"/>
                <a:ea typeface="Times New Roman" panose="02020603050405020304" pitchFamily="18" charset="0"/>
                <a:cs typeface="Times New Roman" panose="02020603050405020304" pitchFamily="18" charset="0"/>
              </a:rPr>
              <a:t>I feel it is important to note that Pit Bulls picked up in incidents are most often in Fair condition at 57% followed by emaciated at 22%.  Despite their likelihood of being in poor health and injured, 94% are transferred to the affiliated rescue for routing through the adoption process.  More good news for pit bulls is that 70% have a friendly or normal temperament.  Overall, dog fighting only represents .41% of all service codes reported during incidents in the time frame.</a:t>
            </a:r>
            <a:endParaRPr lang="en-US" sz="1900" dirty="0">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17</a:t>
            </a:fld>
            <a:endParaRPr lang="en-US"/>
          </a:p>
        </p:txBody>
      </p:sp>
    </p:spTree>
    <p:extLst>
      <p:ext uri="{BB962C8B-B14F-4D97-AF65-F5344CB8AC3E}">
        <p14:creationId xmlns:p14="http://schemas.microsoft.com/office/powerpoint/2010/main" val="191211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sz="1900" dirty="0">
                <a:latin typeface="Times New Roman" panose="02020603050405020304" pitchFamily="18" charset="0"/>
                <a:ea typeface="Times New Roman" panose="02020603050405020304" pitchFamily="18" charset="0"/>
                <a:cs typeface="Times New Roman" panose="02020603050405020304" pitchFamily="18" charset="0"/>
              </a:rPr>
              <a:t>Before assessing potential feral cat areas on the map, I reviewed the top service codes for cat incidents.  The service code assigned to most of cat incidents is trapped animal at 58% followed by stray at 22%. Feral cats must be trapped because they will not tolerate human interaction.  Looking closer at the trapped animals, 31% of them were labeled with a nervous temperament and 3% were labeled as dangerous.  The top two service codes and temperaments highlighted in orange most likely identify feral cats. </a:t>
            </a:r>
            <a:endParaRPr lang="en-US" sz="1900" dirty="0">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18</a:t>
            </a:fld>
            <a:endParaRPr lang="en-US"/>
          </a:p>
        </p:txBody>
      </p:sp>
    </p:spTree>
    <p:extLst>
      <p:ext uri="{BB962C8B-B14F-4D97-AF65-F5344CB8AC3E}">
        <p14:creationId xmlns:p14="http://schemas.microsoft.com/office/powerpoint/2010/main" val="1713331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potential feral cat communities, incidents with the stray and trapped animal categories were plotted and filtered to only include cats that had nervous, scared or dangerous temperaments.  Most of these incidents in the city of Baton Rouge, with a large number below the industrial complex and a small cluster in Zachary.  </a:t>
            </a:r>
          </a:p>
        </p:txBody>
      </p:sp>
      <p:sp>
        <p:nvSpPr>
          <p:cNvPr id="4" name="Slide Number Placeholder 3"/>
          <p:cNvSpPr>
            <a:spLocks noGrp="1"/>
          </p:cNvSpPr>
          <p:nvPr>
            <p:ph type="sldNum" sz="quarter" idx="5"/>
          </p:nvPr>
        </p:nvSpPr>
        <p:spPr/>
        <p:txBody>
          <a:bodyPr/>
          <a:lstStyle/>
          <a:p>
            <a:fld id="{AA6AD546-BDD0-4488-8853-1E5EF2255520}" type="slidenum">
              <a:rPr lang="en-US" smtClean="0"/>
              <a:t>19</a:t>
            </a:fld>
            <a:endParaRPr lang="en-US"/>
          </a:p>
        </p:txBody>
      </p:sp>
    </p:spTree>
    <p:extLst>
      <p:ext uri="{BB962C8B-B14F-4D97-AF65-F5344CB8AC3E}">
        <p14:creationId xmlns:p14="http://schemas.microsoft.com/office/powerpoint/2010/main" val="28471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you will learn about the humane law enforcement part of animal welfare, more commonly known as animal control.  Animal control officers often have a negative connotation and are sometimes seen as just dog catchers.  However, they play an important role in improving the lives of animals and people in the community.  Before we look at how we can use incident data to improve animal welfare problems, we need to understand why we should care about animal welfare, the services animal control officers provide for the community, the problems they can address each day, and the ways data can be used to solve them.</a:t>
            </a:r>
          </a:p>
        </p:txBody>
      </p:sp>
      <p:sp>
        <p:nvSpPr>
          <p:cNvPr id="4" name="Slide Number Placeholder 3"/>
          <p:cNvSpPr>
            <a:spLocks noGrp="1"/>
          </p:cNvSpPr>
          <p:nvPr>
            <p:ph type="sldNum" sz="quarter" idx="5"/>
          </p:nvPr>
        </p:nvSpPr>
        <p:spPr/>
        <p:txBody>
          <a:bodyPr/>
          <a:lstStyle/>
          <a:p>
            <a:fld id="{AA6AD546-BDD0-4488-8853-1E5EF2255520}" type="slidenum">
              <a:rPr lang="en-US" smtClean="0"/>
              <a:t>2</a:t>
            </a:fld>
            <a:endParaRPr lang="en-US"/>
          </a:p>
        </p:txBody>
      </p:sp>
    </p:spTree>
    <p:extLst>
      <p:ext uri="{BB962C8B-B14F-4D97-AF65-F5344CB8AC3E}">
        <p14:creationId xmlns:p14="http://schemas.microsoft.com/office/powerpoint/2010/main" val="152785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Animals in emaciated condition were predicted as emaciated 80% of the time; they were predicted as emaciated incorrectly 38% of the time.</a:t>
            </a:r>
          </a:p>
          <a:p>
            <a:r>
              <a:rPr lang="en-US" dirty="0"/>
              <a:t>Animals in poor condition were predicted as poor 72% of the time; they were predicted as poor incorrectly 50% of the time.</a:t>
            </a:r>
          </a:p>
          <a:p>
            <a:r>
              <a:rPr lang="en-US" dirty="0"/>
              <a:t>Animals in fair condition were predicted as fair 70% of the time; they were predicted as fair incorrectly 45% of the time.</a:t>
            </a:r>
          </a:p>
          <a:p>
            <a:r>
              <a:rPr lang="en-US" dirty="0"/>
              <a:t>Animals in good condition were predicted as good 72% of the time; they were predicted as fair incorrectly 40% of the time.</a:t>
            </a:r>
          </a:p>
          <a:p>
            <a:r>
              <a:rPr lang="en-US" dirty="0"/>
              <a:t>Animals in excellent condition were predicted as excellent 70% of the time; they were predicted as excellent incorrectly10% of the time.  Originally, the excellent condition received a score of true positive predictions at 84%; however the animals predicted as excellent but ere not was 70%.  This is too high of a false positive rate to be wrong in the event that the staff is inexperienced or unprepared to handle the situation.  A more acceptable cut off would be at 75% of excellent animals predicted correctly with a 10% of animals who were predicted in excellent condition being wrong. </a:t>
            </a:r>
          </a:p>
          <a:p>
            <a:endParaRPr lang="en-US" dirty="0"/>
          </a:p>
          <a:p>
            <a:r>
              <a:rPr lang="en-US" dirty="0"/>
              <a:t>The most important variables in predicting the condition were the call to dispatch time and the extra large sized animals.</a:t>
            </a:r>
          </a:p>
        </p:txBody>
      </p:sp>
      <p:sp>
        <p:nvSpPr>
          <p:cNvPr id="4" name="Slide Number Placeholder 3"/>
          <p:cNvSpPr>
            <a:spLocks noGrp="1"/>
          </p:cNvSpPr>
          <p:nvPr>
            <p:ph type="sldNum" sz="quarter" idx="5"/>
          </p:nvPr>
        </p:nvSpPr>
        <p:spPr/>
        <p:txBody>
          <a:bodyPr/>
          <a:lstStyle/>
          <a:p>
            <a:fld id="{AA6AD546-BDD0-4488-8853-1E5EF2255520}" type="slidenum">
              <a:rPr lang="en-US" smtClean="0"/>
              <a:t>20</a:t>
            </a:fld>
            <a:endParaRPr lang="en-US"/>
          </a:p>
        </p:txBody>
      </p:sp>
    </p:spTree>
    <p:extLst>
      <p:ext uri="{BB962C8B-B14F-4D97-AF65-F5344CB8AC3E}">
        <p14:creationId xmlns:p14="http://schemas.microsoft.com/office/powerpoint/2010/main" val="91702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Dangerous animals were predicted as such 80% of the time; they were predicted as dangerous incorrectly 32% of the time.</a:t>
            </a:r>
          </a:p>
          <a:p>
            <a:r>
              <a:rPr lang="en-US" dirty="0"/>
              <a:t>Scared animals were predicted as such 49% of the time; this means the model is an ineffective predictor of scared animals as it does not improve the true positive prediction rate over 50%.</a:t>
            </a:r>
          </a:p>
          <a:p>
            <a:r>
              <a:rPr lang="en-US" dirty="0"/>
              <a:t>Nervous animals were predicted accurately 80% of the time; they were predicted as nervous incorrectly 38% of the time.</a:t>
            </a:r>
          </a:p>
          <a:p>
            <a:r>
              <a:rPr lang="en-US" dirty="0"/>
              <a:t>Originally, the normal condition received a score of true positive predictions at 81%; however, the animals predicted as normal but were not was 50%.  This is too high of a false positive rate to be wrong in the event that the staff is inexperienced or unprepared to handle the situation.  A more acceptable cut off would be at 70% of normal animals predicted correctly with a 20% of animals who were predicted as normal being wrong. </a:t>
            </a:r>
          </a:p>
          <a:p>
            <a:r>
              <a:rPr lang="en-US" dirty="0"/>
              <a:t>Friendly animals were predicted as friendly 86% of the time; they were predicted as excellent incorrectly 10% of the time.  </a:t>
            </a:r>
          </a:p>
          <a:p>
            <a:endParaRPr lang="en-US" dirty="0"/>
          </a:p>
          <a:p>
            <a:r>
              <a:rPr lang="en-US" dirty="0"/>
              <a:t>The most important predictors of the temperament was the call to dispatch time and the other species group. Other species are wildlife or live stock and will most likely be dangerous, nervous or scared.</a:t>
            </a:r>
          </a:p>
        </p:txBody>
      </p:sp>
      <p:sp>
        <p:nvSpPr>
          <p:cNvPr id="4" name="Slide Number Placeholder 3"/>
          <p:cNvSpPr>
            <a:spLocks noGrp="1"/>
          </p:cNvSpPr>
          <p:nvPr>
            <p:ph type="sldNum" sz="quarter" idx="5"/>
          </p:nvPr>
        </p:nvSpPr>
        <p:spPr/>
        <p:txBody>
          <a:bodyPr/>
          <a:lstStyle/>
          <a:p>
            <a:fld id="{AA6AD546-BDD0-4488-8853-1E5EF2255520}" type="slidenum">
              <a:rPr lang="en-US" smtClean="0"/>
              <a:t>21</a:t>
            </a:fld>
            <a:endParaRPr lang="en-US"/>
          </a:p>
        </p:txBody>
      </p:sp>
    </p:spTree>
    <p:extLst>
      <p:ext uri="{BB962C8B-B14F-4D97-AF65-F5344CB8AC3E}">
        <p14:creationId xmlns:p14="http://schemas.microsoft.com/office/powerpoint/2010/main" val="4090206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900" dirty="0">
                <a:latin typeface="Times New Roman" panose="02020603050405020304" pitchFamily="18" charset="0"/>
                <a:ea typeface="Times New Roman" panose="02020603050405020304" pitchFamily="18" charset="0"/>
                <a:cs typeface="Times New Roman" panose="02020603050405020304" pitchFamily="18" charset="0"/>
              </a:rPr>
              <a:t>The objective of this project was to analyze animal control incident data to determine if it can provide vital information that could improve the welfare of animals in each community.  Overall, we can say that yes, this data can be helpful in directing locations for additional animal welfare support programs.  In each of the problems we assessed, pet overpopulation, dog fighting, and feral cat control, most incidents were centered around the city of Baton Rouge with a large number just south of the Industrial Complex. Additional patrols can be set up in this area to determine why these problems are so prevalent there.  Before introducing new programs into the area, further analysis should be completed on the specific neighborhoods within the city of Baton Rouge to isolate any clusters. The predictive models were effective at predicting conditions and temperaments that would be most beneficial to know before an animal control officer arrives on the scene.  This model could be used as part of an alert system within the animal control dispatch software to notify them that initial support is needed. The model should be tested further on unseen data to further evaluate its effectiveness.</a:t>
            </a:r>
            <a:endParaRPr lang="en-US" sz="19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6AD546-BDD0-4488-8853-1E5EF2255520}" type="slidenum">
              <a:rPr lang="en-US" smtClean="0"/>
              <a:t>22</a:t>
            </a:fld>
            <a:endParaRPr lang="en-US"/>
          </a:p>
        </p:txBody>
      </p:sp>
    </p:spTree>
    <p:extLst>
      <p:ext uri="{BB962C8B-B14F-4D97-AF65-F5344CB8AC3E}">
        <p14:creationId xmlns:p14="http://schemas.microsoft.com/office/powerpoint/2010/main" val="3287102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23</a:t>
            </a:fld>
            <a:endParaRPr lang="en-US"/>
          </a:p>
        </p:txBody>
      </p:sp>
    </p:spTree>
    <p:extLst>
      <p:ext uri="{BB962C8B-B14F-4D97-AF65-F5344CB8AC3E}">
        <p14:creationId xmlns:p14="http://schemas.microsoft.com/office/powerpoint/2010/main" val="2301299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6AD546-BDD0-4488-8853-1E5EF2255520}" type="slidenum">
              <a:rPr lang="en-US" smtClean="0"/>
              <a:t>24</a:t>
            </a:fld>
            <a:endParaRPr lang="en-US"/>
          </a:p>
        </p:txBody>
      </p:sp>
    </p:spTree>
    <p:extLst>
      <p:ext uri="{BB962C8B-B14F-4D97-AF65-F5344CB8AC3E}">
        <p14:creationId xmlns:p14="http://schemas.microsoft.com/office/powerpoint/2010/main" val="424669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we care about animal welfare, According to the ASPCA, over 6.5 million animals enter shelters each year and of those animals 1.5 million are euthanized. </a:t>
            </a:r>
            <a:r>
              <a:rPr lang="en-US" sz="1900" dirty="0">
                <a:latin typeface="Times New Roman" panose="02020603050405020304" pitchFamily="18" charset="0"/>
                <a:ea typeface="Times New Roman" panose="02020603050405020304" pitchFamily="18" charset="0"/>
              </a:rPr>
              <a:t>Animals of all species and breeds enter shelters in multiple ways. They can be surrendered by their former owners, rescued by individuals or authorities as strays, or confiscated from a cruelty case.</a:t>
            </a:r>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3</a:t>
            </a:fld>
            <a:endParaRPr lang="en-US"/>
          </a:p>
        </p:txBody>
      </p:sp>
    </p:spTree>
    <p:extLst>
      <p:ext uri="{BB962C8B-B14F-4D97-AF65-F5344CB8AC3E}">
        <p14:creationId xmlns:p14="http://schemas.microsoft.com/office/powerpoint/2010/main" val="196828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dirty="0">
                <a:latin typeface="Times New Roman" panose="02020603050405020304" pitchFamily="18" charset="0"/>
                <a:ea typeface="Times New Roman" panose="02020603050405020304" pitchFamily="18" charset="0"/>
              </a:rPr>
              <a:t>Most municipalities have an animal control or humane law entity that is responsible for responding to animal complaints and emergencies.  Sometimes these agencies are publicly funded, and sometimes they are part of a private nonprofit animal welfare organization. Animal control officers sometimes have a bad reputation, but often their desire is to maintain the best quality of life for animals in the community.  The data used in this project comes from the Baton Rouge Animal Control and Rescue Center, which is responsible for </a:t>
            </a:r>
            <a:r>
              <a:rPr lang="en-US" dirty="0"/>
              <a:t>investigating animal related complaints, resolving animal related issues, and enforcing the local laws surrounding animals in East Baton Rouge Parish.  Their mission is to ““protecting animals from people and people from animals.” And for those not from Louisiana, we have parishes, instead of counties.</a:t>
            </a:r>
          </a:p>
        </p:txBody>
      </p:sp>
      <p:sp>
        <p:nvSpPr>
          <p:cNvPr id="4" name="Slide Number Placeholder 3"/>
          <p:cNvSpPr>
            <a:spLocks noGrp="1"/>
          </p:cNvSpPr>
          <p:nvPr>
            <p:ph type="sldNum" sz="quarter" idx="5"/>
          </p:nvPr>
        </p:nvSpPr>
        <p:spPr/>
        <p:txBody>
          <a:bodyPr/>
          <a:lstStyle/>
          <a:p>
            <a:fld id="{AA6AD546-BDD0-4488-8853-1E5EF2255520}" type="slidenum">
              <a:rPr lang="en-US" smtClean="0"/>
              <a:t>4</a:t>
            </a:fld>
            <a:endParaRPr lang="en-US"/>
          </a:p>
        </p:txBody>
      </p:sp>
    </p:spTree>
    <p:extLst>
      <p:ext uri="{BB962C8B-B14F-4D97-AF65-F5344CB8AC3E}">
        <p14:creationId xmlns:p14="http://schemas.microsoft.com/office/powerpoint/2010/main" val="415697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map of East Baton Rouge Parish, where the city of Baton Rouge is located.  Other locations noted in the incident call log are Zachary and Baker which are just north of Baton Rouge.  Incidents were also noted in a city called Central which is located just to the east of Baton Rouge.  The parish is made up of municipalities as well as rural errors.  The city of Baton Rouge takes up most of the area in the parish.</a:t>
            </a:r>
          </a:p>
        </p:txBody>
      </p:sp>
      <p:sp>
        <p:nvSpPr>
          <p:cNvPr id="4" name="Slide Number Placeholder 3"/>
          <p:cNvSpPr>
            <a:spLocks noGrp="1"/>
          </p:cNvSpPr>
          <p:nvPr>
            <p:ph type="sldNum" sz="quarter" idx="5"/>
          </p:nvPr>
        </p:nvSpPr>
        <p:spPr/>
        <p:txBody>
          <a:bodyPr/>
          <a:lstStyle/>
          <a:p>
            <a:fld id="{AA6AD546-BDD0-4488-8853-1E5EF2255520}" type="slidenum">
              <a:rPr lang="en-US" smtClean="0"/>
              <a:t>5</a:t>
            </a:fld>
            <a:endParaRPr lang="en-US"/>
          </a:p>
        </p:txBody>
      </p:sp>
    </p:spTree>
    <p:extLst>
      <p:ext uri="{BB962C8B-B14F-4D97-AF65-F5344CB8AC3E}">
        <p14:creationId xmlns:p14="http://schemas.microsoft.com/office/powerpoint/2010/main" val="154012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dirty="0">
                <a:latin typeface="Times New Roman" panose="02020603050405020304" pitchFamily="18" charset="0"/>
                <a:ea typeface="Times New Roman" panose="02020603050405020304" pitchFamily="18" charset="0"/>
              </a:rPr>
              <a:t>Animal control entities and nonprofit animal rescues often work together to improve the lives of animals in their local communities. Common problems that face the animal community can benefit from a closer look at animal control statistics. A few of these problems addressed in this project are pet overpopulation, dog fighting, and feral cat community control.</a:t>
            </a:r>
          </a:p>
          <a:p>
            <a:endParaRPr lang="en-US" sz="1900" dirty="0">
              <a:latin typeface="Times New Roman" panose="02020603050405020304" pitchFamily="18" charset="0"/>
            </a:endParaRPr>
          </a:p>
          <a:p>
            <a:pPr marL="294465" indent="-294465">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Pet overpopulation is caused by factors like allowing animals to breed without the likelihood of finding homes for the offspring.</a:t>
            </a:r>
          </a:p>
          <a:p>
            <a:pPr marL="294465" indent="-294465">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Dog fighting is a brutal underground criminal activity that has led to a bad reputation for pit bull type dogs. Feral cats are free roaming cats that are considered wild and cannot easily be domesticated. They can offer benefits to their respective communities but are often picked up by animal control because they are considered a nuisance by neighbors.  </a:t>
            </a:r>
          </a:p>
          <a:p>
            <a:pPr marL="294465" indent="-294465">
              <a:buFont typeface="Arial" panose="020B0604020202020204" pitchFamily="34" charset="0"/>
              <a:buChar char="•"/>
            </a:pPr>
            <a:endParaRPr lang="en-US" sz="190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6AD546-BDD0-4488-8853-1E5EF2255520}" type="slidenum">
              <a:rPr lang="en-US" smtClean="0"/>
              <a:t>6</a:t>
            </a:fld>
            <a:endParaRPr lang="en-US"/>
          </a:p>
        </p:txBody>
      </p:sp>
    </p:spTree>
    <p:extLst>
      <p:ext uri="{BB962C8B-B14F-4D97-AF65-F5344CB8AC3E}">
        <p14:creationId xmlns:p14="http://schemas.microsoft.com/office/powerpoint/2010/main" val="78413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The objective of this project is to analyze incident data collected by an animal control agency and use it to provide vital information to address animal welfare problems by community, allowing organizations to efficiently direct resources to where they are needed most</a:t>
            </a:r>
            <a:r>
              <a:rPr lang="en-US" dirty="0">
                <a:latin typeface="Times New Roman" panose="02020603050405020304" pitchFamily="18"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7</a:t>
            </a:fld>
            <a:endParaRPr lang="en-US"/>
          </a:p>
        </p:txBody>
      </p:sp>
    </p:spTree>
    <p:extLst>
      <p:ext uri="{BB962C8B-B14F-4D97-AF65-F5344CB8AC3E}">
        <p14:creationId xmlns:p14="http://schemas.microsoft.com/office/powerpoint/2010/main" val="19162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Another objective was to see if any details about an incident can be predicted prior to the officers’ arrival on the scene so they could be adequately prepared with staff and resources.  Predictive analytics is a data science practices that uses historical data to make predictions about future events.  The two target variables for prediction were condition and temperament.  Condition describes the animal’s general health and temperament describes their demeaner. </a:t>
            </a:r>
            <a:endParaRPr lang="en-US" sz="1900" dirty="0">
              <a:latin typeface="Times New Roman" panose="02020603050405020304" pitchFamily="18" charset="0"/>
            </a:endParaRPr>
          </a:p>
          <a:p>
            <a:pPr defTabSz="942289"/>
            <a:r>
              <a:rPr lang="en-US" sz="1900" dirty="0">
                <a:latin typeface="Times New Roman" panose="02020603050405020304" pitchFamily="18" charset="0"/>
              </a:rPr>
              <a:t>C</a:t>
            </a:r>
            <a:r>
              <a:rPr lang="en-US" dirty="0"/>
              <a:t>ondition can be Emaciated, poor, fair, good, excellent or unknown.  The temperament can be friendly, normal, nervous, scared, dangerous, or unknown.</a:t>
            </a:r>
          </a:p>
          <a:p>
            <a:endParaRPr lang="en-US" dirty="0"/>
          </a:p>
          <a:p>
            <a:pPr defTabSz="942289"/>
            <a:r>
              <a:rPr lang="en-US" dirty="0">
                <a:latin typeface="Times New Roman" panose="02020603050405020304" pitchFamily="18" charset="0"/>
                <a:ea typeface="Times New Roman" panose="02020603050405020304" pitchFamily="18" charset="0"/>
              </a:rPr>
              <a:t>It would be useful to predict this information based on the information available to the dispatcher at the time of the call so that officers can be prepared for an emergency or dangerous situation:</a:t>
            </a:r>
            <a:endParaRPr lang="en-US" dirty="0"/>
          </a:p>
          <a:p>
            <a:pPr marL="176679" indent="-176679">
              <a:buFont typeface="Arial" panose="020B0604020202020204" pitchFamily="34" charset="0"/>
              <a:buChar char="•"/>
            </a:pPr>
            <a:r>
              <a:rPr lang="en-US" dirty="0"/>
              <a:t>A poor condition may warrant medical assistance on the scene or a 24 hour clinic.</a:t>
            </a:r>
          </a:p>
          <a:p>
            <a:pPr marL="176679" indent="-176679">
              <a:buFont typeface="Arial" panose="020B0604020202020204" pitchFamily="34" charset="0"/>
              <a:buChar char="•"/>
            </a:pPr>
            <a:r>
              <a:rPr lang="en-US" dirty="0"/>
              <a:t>A dangerous temperament may require additional officers to respond.</a:t>
            </a:r>
          </a:p>
          <a:p>
            <a:pPr marL="176679" indent="-176679">
              <a:buFont typeface="Arial" panose="020B0604020202020204" pitchFamily="34" charset="0"/>
              <a:buChar char="•"/>
            </a:pPr>
            <a:r>
              <a:rPr lang="en-US" dirty="0"/>
              <a:t>Similarly, animals in excellent condition and  a friendly temperament can be delegated to newer officers.</a:t>
            </a:r>
          </a:p>
          <a:p>
            <a:pPr defTabSz="942289"/>
            <a:endParaRPr lang="en-US" dirty="0"/>
          </a:p>
          <a:p>
            <a:endParaRPr lang="en-US" dirty="0"/>
          </a:p>
        </p:txBody>
      </p:sp>
      <p:sp>
        <p:nvSpPr>
          <p:cNvPr id="4" name="Slide Number Placeholder 3"/>
          <p:cNvSpPr>
            <a:spLocks noGrp="1"/>
          </p:cNvSpPr>
          <p:nvPr>
            <p:ph type="sldNum" sz="quarter" idx="5"/>
          </p:nvPr>
        </p:nvSpPr>
        <p:spPr/>
        <p:txBody>
          <a:bodyPr/>
          <a:lstStyle/>
          <a:p>
            <a:fld id="{AA6AD546-BDD0-4488-8853-1E5EF2255520}" type="slidenum">
              <a:rPr lang="en-US" smtClean="0"/>
              <a:t>8</a:t>
            </a:fld>
            <a:endParaRPr lang="en-US"/>
          </a:p>
        </p:txBody>
      </p:sp>
    </p:spTree>
    <p:extLst>
      <p:ext uri="{BB962C8B-B14F-4D97-AF65-F5344CB8AC3E}">
        <p14:creationId xmlns:p14="http://schemas.microsoft.com/office/powerpoint/2010/main" val="181288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at the discoveries in the data in just a few minutes, but first, I’d like to give you an idea of what information was in the incident logs.  We will review how the data was retrieved and prepared before looking at the answers it provided with some visuals.  We will then review if condition and temperament can be predicted before the officer arrives on the scene.  We will then tie it all together and answer the question if whether animal control incident data can be used to improve animal welfare by community.</a:t>
            </a:r>
          </a:p>
        </p:txBody>
      </p:sp>
      <p:sp>
        <p:nvSpPr>
          <p:cNvPr id="4" name="Slide Number Placeholder 3"/>
          <p:cNvSpPr>
            <a:spLocks noGrp="1"/>
          </p:cNvSpPr>
          <p:nvPr>
            <p:ph type="sldNum" sz="quarter" idx="5"/>
          </p:nvPr>
        </p:nvSpPr>
        <p:spPr/>
        <p:txBody>
          <a:bodyPr/>
          <a:lstStyle/>
          <a:p>
            <a:fld id="{AA6AD546-BDD0-4488-8853-1E5EF2255520}" type="slidenum">
              <a:rPr lang="en-US" smtClean="0"/>
              <a:t>9</a:t>
            </a:fld>
            <a:endParaRPr lang="en-US"/>
          </a:p>
        </p:txBody>
      </p:sp>
    </p:spTree>
    <p:extLst>
      <p:ext uri="{BB962C8B-B14F-4D97-AF65-F5344CB8AC3E}">
        <p14:creationId xmlns:p14="http://schemas.microsoft.com/office/powerpoint/2010/main" val="344086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4/11/2021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4/11/2021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4/11/2021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4/11/2021</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4/11/2021</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4/11/2021</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4/11/2021</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4/11/2021</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4/11/2021</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4/11/2021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4/11/2021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4/11/2021</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4/11/2021</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github.com/RebeccaLewis-DS/dsc680-project1"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3.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0.m4a"/><Relationship Id="rId7" Type="http://schemas.openxmlformats.org/officeDocument/2006/relationships/image" Target="../media/image25.svg"/><Relationship Id="rId2" Type="http://schemas.microsoft.com/office/2007/relationships/media" Target="../media/media20.m4a"/><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notesSlide" Target="../notesSlides/notesSlide20.xml"/><Relationship Id="rId4"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21.m4a"/><Relationship Id="rId7" Type="http://schemas.openxmlformats.org/officeDocument/2006/relationships/image" Target="../media/image25.svg"/><Relationship Id="rId2" Type="http://schemas.microsoft.com/office/2007/relationships/media" Target="../media/media21.m4a"/><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notesSlide" Target="../notesSlides/notesSlide21.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data.brla.gov/Public-Safety/Animal-Control-Incidents/qmns-hw3s"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brla.gov/148/" TargetMode="External"/><Relationship Id="rId5" Type="http://schemas.openxmlformats.org/officeDocument/2006/relationships/hyperlink" Target="https://kaggle.com/dustinec/2019-baton-rouge-la-animal-control-calls"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www.linkedin.com/in/rebeccavlewis/" TargetMode="External"/><Relationship Id="rId5" Type="http://schemas.openxmlformats.org/officeDocument/2006/relationships/hyperlink" Target="https://github.com/RebeccaLewis-DS/RebeccaLewis-DS.github.io" TargetMode="Externa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creativecommons.org/licenses/by/3.0/"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myedmondsnews.com/2015/11/a-day-on-the-job-with-edmonds-animal-control-officer-debbie-dawson/" TargetMode="External"/><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932155" y="758952"/>
            <a:ext cx="10342486" cy="3566160"/>
          </a:xfrm>
        </p:spPr>
        <p:txBody>
          <a:bodyPr>
            <a:normAutofit/>
          </a:bodyPr>
          <a:lstStyle/>
          <a:p>
            <a:r>
              <a:rPr lang="en-US" sz="4400" dirty="0"/>
              <a:t>Using Animal Control </a:t>
            </a:r>
            <a:br>
              <a:rPr lang="en-US" sz="4400" dirty="0"/>
            </a:br>
            <a:r>
              <a:rPr lang="en-US" sz="4400" dirty="0"/>
              <a:t>Incident Data to Improve </a:t>
            </a:r>
            <a:br>
              <a:rPr lang="en-US" sz="4400" dirty="0"/>
            </a:br>
            <a:r>
              <a:rPr lang="en-US" sz="4400" dirty="0"/>
              <a:t>Animal Welfare by Community</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normAutofit fontScale="92500" lnSpcReduction="10000"/>
          </a:bodyPr>
          <a:lstStyle/>
          <a:p>
            <a:r>
              <a:rPr lang="en-US" dirty="0"/>
              <a:t>Rebecca Lewis</a:t>
            </a:r>
            <a:br>
              <a:rPr lang="en-US" dirty="0"/>
            </a:br>
            <a:r>
              <a:rPr lang="en-US" sz="1900" cap="none" dirty="0"/>
              <a:t>Bellevue University </a:t>
            </a:r>
            <a:br>
              <a:rPr lang="en-US" sz="1900" cap="none" dirty="0"/>
            </a:br>
            <a:r>
              <a:rPr lang="en-US" sz="1900" cap="none" dirty="0"/>
              <a:t>DSC 680 – Project 1</a:t>
            </a:r>
            <a:br>
              <a:rPr lang="en-US" sz="1900" cap="none" dirty="0"/>
            </a:br>
            <a:r>
              <a:rPr lang="en-US" sz="1900" cap="none" dirty="0"/>
              <a:t>April 11, 2021</a:t>
            </a:r>
          </a:p>
        </p:txBody>
      </p:sp>
      <p:sp>
        <p:nvSpPr>
          <p:cNvPr id="2" name="TextBox 1">
            <a:extLst>
              <a:ext uri="{FF2B5EF4-FFF2-40B4-BE49-F238E27FC236}">
                <a16:creationId xmlns:a16="http://schemas.microsoft.com/office/drawing/2014/main" id="{CF02B155-3B12-4929-954C-6F0DCD1CDA9B}"/>
              </a:ext>
            </a:extLst>
          </p:cNvPr>
          <p:cNvSpPr txBox="1"/>
          <p:nvPr/>
        </p:nvSpPr>
        <p:spPr>
          <a:xfrm>
            <a:off x="1100051" y="5788152"/>
            <a:ext cx="9859497" cy="646331"/>
          </a:xfrm>
          <a:prstGeom prst="rect">
            <a:avLst/>
          </a:prstGeom>
          <a:noFill/>
        </p:spPr>
        <p:txBody>
          <a:bodyPr wrap="square" rtlCol="0">
            <a:spAutoFit/>
          </a:bodyPr>
          <a:lstStyle/>
          <a:p>
            <a:r>
              <a:rPr lang="en-US" dirty="0">
                <a:hlinkClick r:id="rId5"/>
              </a:rPr>
              <a:t>https://github.com/RebeccaLewis-DS/dsc680-project1</a:t>
            </a:r>
            <a:br>
              <a:rPr lang="en-US" dirty="0"/>
            </a:br>
            <a:endParaRPr lang="en-US" dirty="0"/>
          </a:p>
        </p:txBody>
      </p:sp>
      <p:pic>
        <p:nvPicPr>
          <p:cNvPr id="6" name="Audio 5">
            <a:hlinkClick r:id="" action="ppaction://media"/>
            <a:extLst>
              <a:ext uri="{FF2B5EF4-FFF2-40B4-BE49-F238E27FC236}">
                <a16:creationId xmlns:a16="http://schemas.microsoft.com/office/drawing/2014/main" id="{64D32E32-EA7A-4C5C-A453-B66689B02E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33365833"/>
      </p:ext>
    </p:extLst>
  </p:cSld>
  <p:clrMapOvr>
    <a:masterClrMapping/>
  </p:clrMapOvr>
  <mc:AlternateContent xmlns:mc="http://schemas.openxmlformats.org/markup-compatibility/2006" xmlns:p14="http://schemas.microsoft.com/office/powerpoint/2010/main">
    <mc:Choice Requires="p14">
      <p:transition spd="slow" p14:dur="2000" advTm="33853"/>
    </mc:Choice>
    <mc:Fallback xmlns="">
      <p:transition spd="slow" advTm="3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850AAA-B77D-4000-A143-0539464CCB02}"/>
              </a:ext>
            </a:extLst>
          </p:cNvPr>
          <p:cNvSpPr>
            <a:spLocks noGrp="1"/>
          </p:cNvSpPr>
          <p:nvPr>
            <p:ph type="body" idx="1"/>
          </p:nvPr>
        </p:nvSpPr>
        <p:spPr/>
        <p:txBody>
          <a:bodyPr>
            <a:normAutofit/>
          </a:bodyPr>
          <a:lstStyle/>
          <a:p>
            <a:r>
              <a:rPr lang="en-US" sz="2400" dirty="0"/>
              <a:t>Sources</a:t>
            </a:r>
          </a:p>
        </p:txBody>
      </p:sp>
      <p:sp>
        <p:nvSpPr>
          <p:cNvPr id="3" name="Content Placeholder 2">
            <a:extLst>
              <a:ext uri="{FF2B5EF4-FFF2-40B4-BE49-F238E27FC236}">
                <a16:creationId xmlns:a16="http://schemas.microsoft.com/office/drawing/2014/main" id="{6AB250FE-08C8-4530-B722-29C38A359D8B}"/>
              </a:ext>
            </a:extLst>
          </p:cNvPr>
          <p:cNvSpPr>
            <a:spLocks noGrp="1"/>
          </p:cNvSpPr>
          <p:nvPr>
            <p:ph sz="half" idx="2"/>
          </p:nvPr>
        </p:nvSpPr>
        <p:spPr/>
        <p:txBody>
          <a:bodyPr>
            <a:normAutofit/>
          </a:bodyPr>
          <a:lstStyle/>
          <a:p>
            <a:r>
              <a:rPr lang="en-US" sz="1800" dirty="0">
                <a:solidFill>
                  <a:schemeClr val="tx1"/>
                </a:solidFill>
              </a:rPr>
              <a:t>Baton Rouge’s Open Data website</a:t>
            </a:r>
            <a:r>
              <a:rPr lang="en-US" sz="1800" baseline="30000" dirty="0">
                <a:solidFill>
                  <a:schemeClr val="tx1"/>
                </a:solidFill>
              </a:rPr>
              <a:t>3</a:t>
            </a:r>
            <a:r>
              <a:rPr lang="en-US" sz="1800" dirty="0">
                <a:solidFill>
                  <a:schemeClr val="tx1"/>
                </a:solidFill>
              </a:rPr>
              <a:t> </a:t>
            </a:r>
          </a:p>
          <a:p>
            <a:r>
              <a:rPr lang="en-US" sz="1800" dirty="0"/>
              <a:t>Kaggle</a:t>
            </a:r>
            <a:r>
              <a:rPr lang="en-US" sz="1800" baseline="30000" dirty="0"/>
              <a:t>1</a:t>
            </a:r>
            <a:endParaRPr lang="en-US" sz="1800" baseline="30000" dirty="0">
              <a:solidFill>
                <a:schemeClr val="tx1"/>
              </a:solidFill>
            </a:endParaRPr>
          </a:p>
        </p:txBody>
      </p:sp>
      <p:sp>
        <p:nvSpPr>
          <p:cNvPr id="5" name="Text Placeholder 4">
            <a:extLst>
              <a:ext uri="{FF2B5EF4-FFF2-40B4-BE49-F238E27FC236}">
                <a16:creationId xmlns:a16="http://schemas.microsoft.com/office/drawing/2014/main" id="{3CDA0F0A-8BBE-4720-8A8F-47FD935FA9E8}"/>
              </a:ext>
            </a:extLst>
          </p:cNvPr>
          <p:cNvSpPr>
            <a:spLocks noGrp="1"/>
          </p:cNvSpPr>
          <p:nvPr>
            <p:ph type="body" sz="quarter" idx="3"/>
          </p:nvPr>
        </p:nvSpPr>
        <p:spPr/>
        <p:txBody>
          <a:bodyPr/>
          <a:lstStyle/>
          <a:p>
            <a:r>
              <a:rPr lang="en-US" sz="2400" dirty="0"/>
              <a:t>Description</a:t>
            </a:r>
            <a:endParaRPr lang="en-US" dirty="0"/>
          </a:p>
        </p:txBody>
      </p:sp>
      <p:sp>
        <p:nvSpPr>
          <p:cNvPr id="6" name="Content Placeholder 5">
            <a:extLst>
              <a:ext uri="{FF2B5EF4-FFF2-40B4-BE49-F238E27FC236}">
                <a16:creationId xmlns:a16="http://schemas.microsoft.com/office/drawing/2014/main" id="{1163EFDC-D9E5-4185-9B8F-C3C93FF516E1}"/>
              </a:ext>
            </a:extLst>
          </p:cNvPr>
          <p:cNvSpPr>
            <a:spLocks noGrp="1"/>
          </p:cNvSpPr>
          <p:nvPr>
            <p:ph sz="quarter" idx="4"/>
          </p:nvPr>
        </p:nvSpPr>
        <p:spPr/>
        <p:txBody>
          <a:bodyPr>
            <a:normAutofit/>
          </a:bodyPr>
          <a:lstStyle/>
          <a:p>
            <a:r>
              <a:rPr lang="en-US" sz="1800" dirty="0"/>
              <a:t>Dates and times for the call, dispatch, arrival, and completion of the incident</a:t>
            </a:r>
          </a:p>
          <a:p>
            <a:r>
              <a:rPr lang="en-US" sz="1800" dirty="0">
                <a:solidFill>
                  <a:schemeClr val="tx1"/>
                </a:solidFill>
              </a:rPr>
              <a:t>Animal attributes such as condition, temperament, sex, breed, species.</a:t>
            </a:r>
          </a:p>
          <a:p>
            <a:r>
              <a:rPr lang="en-US" sz="1800" dirty="0">
                <a:solidFill>
                  <a:schemeClr val="tx1"/>
                </a:solidFill>
              </a:rPr>
              <a:t>Latitude and Longitude where the incident occurred.</a:t>
            </a:r>
          </a:p>
        </p:txBody>
      </p:sp>
      <p:sp>
        <p:nvSpPr>
          <p:cNvPr id="2" name="Title 1">
            <a:extLst>
              <a:ext uri="{FF2B5EF4-FFF2-40B4-BE49-F238E27FC236}">
                <a16:creationId xmlns:a16="http://schemas.microsoft.com/office/drawing/2014/main" id="{CDC62B56-74BF-47D4-B1CD-AF93A810B3B7}"/>
              </a:ext>
            </a:extLst>
          </p:cNvPr>
          <p:cNvSpPr>
            <a:spLocks noGrp="1"/>
          </p:cNvSpPr>
          <p:nvPr>
            <p:ph type="title"/>
          </p:nvPr>
        </p:nvSpPr>
        <p:spPr>
          <a:xfrm>
            <a:off x="1097280" y="942871"/>
            <a:ext cx="10058400" cy="587584"/>
          </a:xfrm>
        </p:spPr>
        <p:txBody>
          <a:bodyPr>
            <a:normAutofit/>
          </a:bodyPr>
          <a:lstStyle/>
          <a:p>
            <a:r>
              <a:rPr lang="en-US" sz="3200" dirty="0"/>
              <a:t>Data</a:t>
            </a:r>
          </a:p>
        </p:txBody>
      </p:sp>
      <p:pic>
        <p:nvPicPr>
          <p:cNvPr id="9" name="Audio 8">
            <a:hlinkClick r:id="" action="ppaction://media"/>
            <a:extLst>
              <a:ext uri="{FF2B5EF4-FFF2-40B4-BE49-F238E27FC236}">
                <a16:creationId xmlns:a16="http://schemas.microsoft.com/office/drawing/2014/main" id="{E0BC88F7-5DF8-4FCF-86F3-8ECF1DE9D6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82059810"/>
      </p:ext>
    </p:extLst>
  </p:cSld>
  <p:clrMapOvr>
    <a:masterClrMapping/>
  </p:clrMapOvr>
  <mc:AlternateContent xmlns:mc="http://schemas.openxmlformats.org/markup-compatibility/2006" xmlns:p14="http://schemas.microsoft.com/office/powerpoint/2010/main">
    <mc:Choice Requires="p14">
      <p:transition spd="slow" p14:dur="2000" advTm="52674"/>
    </mc:Choice>
    <mc:Fallback xmlns="">
      <p:transition spd="slow" advTm="5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2902B-AB3A-42CE-ABBA-74D68E4E7588}"/>
              </a:ext>
            </a:extLst>
          </p:cNvPr>
          <p:cNvSpPr>
            <a:spLocks noGrp="1"/>
          </p:cNvSpPr>
          <p:nvPr>
            <p:ph type="title"/>
          </p:nvPr>
        </p:nvSpPr>
        <p:spPr>
          <a:xfrm>
            <a:off x="1097280" y="942871"/>
            <a:ext cx="10058400" cy="587584"/>
          </a:xfrm>
        </p:spPr>
        <p:txBody>
          <a:bodyPr anchor="ctr">
            <a:normAutofit/>
          </a:bodyPr>
          <a:lstStyle/>
          <a:p>
            <a:r>
              <a:rPr lang="en-US" dirty="0"/>
              <a:t>Data Preparation</a:t>
            </a:r>
          </a:p>
        </p:txBody>
      </p:sp>
      <p:graphicFrame>
        <p:nvGraphicFramePr>
          <p:cNvPr id="5" name="Content Placeholder 1">
            <a:extLst>
              <a:ext uri="{FF2B5EF4-FFF2-40B4-BE49-F238E27FC236}">
                <a16:creationId xmlns:a16="http://schemas.microsoft.com/office/drawing/2014/main" id="{B794473C-A151-4620-8978-7F060CAA9B39}"/>
              </a:ext>
            </a:extLst>
          </p:cNvPr>
          <p:cNvGraphicFramePr>
            <a:graphicFrameLocks noGrp="1"/>
          </p:cNvGraphicFramePr>
          <p:nvPr>
            <p:ph idx="1"/>
            <p:extLst>
              <p:ext uri="{D42A27DB-BD31-4B8C-83A1-F6EECF244321}">
                <p14:modId xmlns:p14="http://schemas.microsoft.com/office/powerpoint/2010/main" val="114990689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FFA05081-E3FD-4F27-8185-C551F68E7FC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5271388"/>
      </p:ext>
    </p:extLst>
  </p:cSld>
  <p:clrMapOvr>
    <a:masterClrMapping/>
  </p:clrMapOvr>
  <mc:AlternateContent xmlns:mc="http://schemas.openxmlformats.org/markup-compatibility/2006" xmlns:p14="http://schemas.microsoft.com/office/powerpoint/2010/main">
    <mc:Choice Requires="p14">
      <p:transition spd="slow" p14:dur="2000" advTm="69444"/>
    </mc:Choice>
    <mc:Fallback xmlns="">
      <p:transition spd="slow" advTm="6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33853-9DAE-4C0A-B0E4-F5FD39A1D3E8}"/>
              </a:ext>
            </a:extLst>
          </p:cNvPr>
          <p:cNvSpPr>
            <a:spLocks noGrp="1"/>
          </p:cNvSpPr>
          <p:nvPr>
            <p:ph type="ctrTitle"/>
          </p:nvPr>
        </p:nvSpPr>
        <p:spPr>
          <a:xfrm>
            <a:off x="1097280" y="758952"/>
            <a:ext cx="10058400" cy="3566160"/>
          </a:xfrm>
        </p:spPr>
        <p:txBody>
          <a:bodyPr anchor="b">
            <a:normAutofit/>
          </a:bodyPr>
          <a:lstStyle/>
          <a:p>
            <a:r>
              <a:rPr lang="en-US" dirty="0"/>
              <a:t>Data Analysis</a:t>
            </a:r>
          </a:p>
        </p:txBody>
      </p:sp>
      <p:pic>
        <p:nvPicPr>
          <p:cNvPr id="4" name="Audio 3">
            <a:hlinkClick r:id="" action="ppaction://media"/>
            <a:extLst>
              <a:ext uri="{FF2B5EF4-FFF2-40B4-BE49-F238E27FC236}">
                <a16:creationId xmlns:a16="http://schemas.microsoft.com/office/drawing/2014/main" id="{2D118612-A0E4-433E-AC69-57687803F1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51428088"/>
      </p:ext>
    </p:extLst>
  </p:cSld>
  <p:clrMapOvr>
    <a:masterClrMapping/>
  </p:clrMapOvr>
  <mc:AlternateContent xmlns:mc="http://schemas.openxmlformats.org/markup-compatibility/2006" xmlns:p14="http://schemas.microsoft.com/office/powerpoint/2010/main">
    <mc:Choice Requires="p14">
      <p:transition spd="slow" p14:dur="2000" advTm="8882"/>
    </mc:Choice>
    <mc:Fallback xmlns="">
      <p:transition spd="slow" advTm="8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191919"/>
        </a:solidFill>
        <a:effectLst/>
      </p:bgPr>
    </p:bg>
    <p:spTree>
      <p:nvGrpSpPr>
        <p:cNvPr id="1" name=""/>
        <p:cNvGrpSpPr/>
        <p:nvPr/>
      </p:nvGrpSpPr>
      <p:grpSpPr>
        <a:xfrm>
          <a:off x="0" y="0"/>
          <a:ext cx="0" cy="0"/>
          <a:chOff x="0" y="0"/>
          <a:chExt cx="0" cy="0"/>
        </a:xfrm>
      </p:grpSpPr>
      <p:pic>
        <p:nvPicPr>
          <p:cNvPr id="9" name="Content Placeholder 8" descr="Map&#10;&#10;Description automatically generated">
            <a:extLst>
              <a:ext uri="{FF2B5EF4-FFF2-40B4-BE49-F238E27FC236}">
                <a16:creationId xmlns:a16="http://schemas.microsoft.com/office/drawing/2014/main" id="{2B1B3D2F-4586-413A-9635-5605D88C426B}"/>
              </a:ext>
            </a:extLst>
          </p:cNvPr>
          <p:cNvPicPr>
            <a:picLocks noGrp="1" noChangeAspect="1"/>
          </p:cNvPicPr>
          <p:nvPr>
            <p:ph sz="half" idx="2"/>
          </p:nvPr>
        </p:nvPicPr>
        <p:blipFill rotWithShape="1">
          <a:blip r:embed="rId5"/>
          <a:stretch/>
        </p:blipFill>
        <p:spPr>
          <a:xfrm>
            <a:off x="1229638" y="338859"/>
            <a:ext cx="9732724" cy="6180281"/>
          </a:xfrm>
          <a:noFill/>
        </p:spPr>
      </p:pic>
      <p:pic>
        <p:nvPicPr>
          <p:cNvPr id="11" name="Audio 10">
            <a:hlinkClick r:id="" action="ppaction://media"/>
            <a:extLst>
              <a:ext uri="{FF2B5EF4-FFF2-40B4-BE49-F238E27FC236}">
                <a16:creationId xmlns:a16="http://schemas.microsoft.com/office/drawing/2014/main" id="{13FE150E-8424-4FE5-8555-2EA2FC9EBB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73306366"/>
      </p:ext>
    </p:extLst>
  </p:cSld>
  <p:clrMapOvr>
    <a:masterClrMapping/>
  </p:clrMapOvr>
  <mc:AlternateContent xmlns:mc="http://schemas.openxmlformats.org/markup-compatibility/2006" xmlns:p14="http://schemas.microsoft.com/office/powerpoint/2010/main">
    <mc:Choice Requires="p14">
      <p:transition spd="slow" p14:dur="2000" advTm="28126"/>
    </mc:Choice>
    <mc:Fallback xmlns="">
      <p:transition spd="slow" advTm="2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BDE6A9-B6A2-43D7-9570-EB90A24DB76C}"/>
              </a:ext>
            </a:extLst>
          </p:cNvPr>
          <p:cNvSpPr>
            <a:spLocks noGrp="1"/>
          </p:cNvSpPr>
          <p:nvPr>
            <p:ph type="title"/>
          </p:nvPr>
        </p:nvSpPr>
        <p:spPr>
          <a:xfrm>
            <a:off x="635000" y="3135207"/>
            <a:ext cx="5460992" cy="587584"/>
          </a:xfrm>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BAF336DF-3534-4046-98F2-390C3A11AA26}"/>
              </a:ext>
            </a:extLst>
          </p:cNvPr>
          <p:cNvPicPr>
            <a:picLocks noGrp="1" noChangeAspect="1"/>
          </p:cNvPicPr>
          <p:nvPr>
            <p:ph sz="half" idx="2"/>
          </p:nvPr>
        </p:nvPicPr>
        <p:blipFill>
          <a:blip r:embed="rId5"/>
          <a:stretch>
            <a:fillRect/>
          </a:stretch>
        </p:blipFill>
        <p:spPr>
          <a:xfrm>
            <a:off x="620776" y="435207"/>
            <a:ext cx="10936224" cy="5987583"/>
          </a:xfrm>
          <a:noFill/>
        </p:spPr>
      </p:pic>
      <p:pic>
        <p:nvPicPr>
          <p:cNvPr id="8" name="Audio 7">
            <a:hlinkClick r:id="" action="ppaction://media"/>
            <a:extLst>
              <a:ext uri="{FF2B5EF4-FFF2-40B4-BE49-F238E27FC236}">
                <a16:creationId xmlns:a16="http://schemas.microsoft.com/office/drawing/2014/main" id="{B6D4AFF0-8C62-4B15-AA58-D27409FB18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5898442"/>
      </p:ext>
    </p:extLst>
  </p:cSld>
  <p:clrMapOvr>
    <a:masterClrMapping/>
  </p:clrMapOvr>
  <mc:AlternateContent xmlns:mc="http://schemas.openxmlformats.org/markup-compatibility/2006" xmlns:p14="http://schemas.microsoft.com/office/powerpoint/2010/main">
    <mc:Choice Requires="p14">
      <p:transition spd="slow" p14:dur="2000" advTm="73134"/>
    </mc:Choice>
    <mc:Fallback xmlns="">
      <p:transition spd="slow" advTm="7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191919"/>
        </a:solidFill>
        <a:effectLst/>
      </p:bgPr>
    </p:bg>
    <p:spTree>
      <p:nvGrpSpPr>
        <p:cNvPr id="1" name=""/>
        <p:cNvGrpSpPr/>
        <p:nvPr/>
      </p:nvGrpSpPr>
      <p:grpSpPr>
        <a:xfrm>
          <a:off x="0" y="0"/>
          <a:ext cx="0" cy="0"/>
          <a:chOff x="0" y="0"/>
          <a:chExt cx="0" cy="0"/>
        </a:xfrm>
      </p:grpSpPr>
      <p:pic>
        <p:nvPicPr>
          <p:cNvPr id="9" name="Content Placeholder 8" descr="Map&#10;&#10;Description automatically generated">
            <a:extLst>
              <a:ext uri="{FF2B5EF4-FFF2-40B4-BE49-F238E27FC236}">
                <a16:creationId xmlns:a16="http://schemas.microsoft.com/office/drawing/2014/main" id="{AD6A35E3-6A99-4B27-87FF-247D19E7E1E2}"/>
              </a:ext>
            </a:extLst>
          </p:cNvPr>
          <p:cNvPicPr>
            <a:picLocks noGrp="1" noChangeAspect="1"/>
          </p:cNvPicPr>
          <p:nvPr>
            <p:ph sz="half" idx="2"/>
          </p:nvPr>
        </p:nvPicPr>
        <p:blipFill>
          <a:blip r:embed="rId5"/>
          <a:stretch>
            <a:fillRect/>
          </a:stretch>
        </p:blipFill>
        <p:spPr>
          <a:xfrm>
            <a:off x="699536" y="380003"/>
            <a:ext cx="10792912" cy="6097994"/>
          </a:xfrm>
          <a:noFill/>
        </p:spPr>
      </p:pic>
      <p:pic>
        <p:nvPicPr>
          <p:cNvPr id="10" name="Audio 9">
            <a:hlinkClick r:id="" action="ppaction://media"/>
            <a:extLst>
              <a:ext uri="{FF2B5EF4-FFF2-40B4-BE49-F238E27FC236}">
                <a16:creationId xmlns:a16="http://schemas.microsoft.com/office/drawing/2014/main" id="{ED8D5F57-7BF4-459F-89DF-16F9AABAC7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57073770"/>
      </p:ext>
    </p:extLst>
  </p:cSld>
  <p:clrMapOvr>
    <a:masterClrMapping/>
  </p:clrMapOvr>
  <mc:AlternateContent xmlns:mc="http://schemas.openxmlformats.org/markup-compatibility/2006" xmlns:p14="http://schemas.microsoft.com/office/powerpoint/2010/main">
    <mc:Choice Requires="p14">
      <p:transition spd="slow" p14:dur="2000" advTm="25815"/>
    </mc:Choice>
    <mc:Fallback xmlns="">
      <p:transition spd="slow" advTm="2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191919"/>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A09F5E25-8481-43C0-8C00-A0D8312350D8}"/>
              </a:ext>
            </a:extLst>
          </p:cNvPr>
          <p:cNvPicPr>
            <a:picLocks noGrp="1" noChangeAspect="1"/>
          </p:cNvPicPr>
          <p:nvPr>
            <p:ph sz="half" idx="2"/>
          </p:nvPr>
        </p:nvPicPr>
        <p:blipFill>
          <a:blip r:embed="rId5"/>
          <a:stretch>
            <a:fillRect/>
          </a:stretch>
        </p:blipFill>
        <p:spPr>
          <a:xfrm>
            <a:off x="797504" y="435350"/>
            <a:ext cx="10596992" cy="5987299"/>
          </a:xfrm>
          <a:noFill/>
        </p:spPr>
      </p:pic>
      <p:pic>
        <p:nvPicPr>
          <p:cNvPr id="6" name="Audio 5">
            <a:hlinkClick r:id="" action="ppaction://media"/>
            <a:extLst>
              <a:ext uri="{FF2B5EF4-FFF2-40B4-BE49-F238E27FC236}">
                <a16:creationId xmlns:a16="http://schemas.microsoft.com/office/drawing/2014/main" id="{2B94AAE0-03E5-45FB-B850-93519D752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1712498"/>
      </p:ext>
    </p:extLst>
  </p:cSld>
  <p:clrMapOvr>
    <a:masterClrMapping/>
  </p:clrMapOvr>
  <mc:AlternateContent xmlns:mc="http://schemas.openxmlformats.org/markup-compatibility/2006" xmlns:p14="http://schemas.microsoft.com/office/powerpoint/2010/main">
    <mc:Choice Requires="p14">
      <p:transition spd="slow" p14:dur="2000" advTm="38272"/>
    </mc:Choice>
    <mc:Fallback xmlns="">
      <p:transition spd="slow" advTm="38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191919"/>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6F0D0101-5D1E-4A93-8451-7F93740A2082}"/>
              </a:ext>
            </a:extLst>
          </p:cNvPr>
          <p:cNvPicPr>
            <a:picLocks noGrp="1" noChangeAspect="1"/>
          </p:cNvPicPr>
          <p:nvPr>
            <p:ph sz="half" idx="2"/>
          </p:nvPr>
        </p:nvPicPr>
        <p:blipFill>
          <a:blip r:embed="rId5"/>
          <a:stretch>
            <a:fillRect/>
          </a:stretch>
        </p:blipFill>
        <p:spPr>
          <a:xfrm>
            <a:off x="566368" y="913323"/>
            <a:ext cx="11059263" cy="5031354"/>
          </a:xfrm>
          <a:noFill/>
        </p:spPr>
      </p:pic>
      <p:pic>
        <p:nvPicPr>
          <p:cNvPr id="6" name="Audio 5">
            <a:hlinkClick r:id="" action="ppaction://media"/>
            <a:extLst>
              <a:ext uri="{FF2B5EF4-FFF2-40B4-BE49-F238E27FC236}">
                <a16:creationId xmlns:a16="http://schemas.microsoft.com/office/drawing/2014/main" id="{3FDEB728-4E25-428B-9A23-55EB810E49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87367312"/>
      </p:ext>
    </p:extLst>
  </p:cSld>
  <p:clrMapOvr>
    <a:masterClrMapping/>
  </p:clrMapOvr>
  <mc:AlternateContent xmlns:mc="http://schemas.openxmlformats.org/markup-compatibility/2006" xmlns:p14="http://schemas.microsoft.com/office/powerpoint/2010/main">
    <mc:Choice Requires="p14">
      <p:transition spd="slow" p14:dur="2000" advTm="39813"/>
    </mc:Choice>
    <mc:Fallback xmlns="">
      <p:transition spd="slow" advTm="39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91919"/>
        </a:solidFill>
        <a:effectLst/>
      </p:bgPr>
    </p:bg>
    <p:spTree>
      <p:nvGrpSpPr>
        <p:cNvPr id="1" name=""/>
        <p:cNvGrpSpPr/>
        <p:nvPr/>
      </p:nvGrpSpPr>
      <p:grpSpPr>
        <a:xfrm>
          <a:off x="0" y="0"/>
          <a:ext cx="0" cy="0"/>
          <a:chOff x="0" y="0"/>
          <a:chExt cx="0" cy="0"/>
        </a:xfrm>
      </p:grpSpPr>
      <p:pic>
        <p:nvPicPr>
          <p:cNvPr id="9" name="Content Placeholder 8" descr="Chart&#10;&#10;Description automatically generated">
            <a:extLst>
              <a:ext uri="{FF2B5EF4-FFF2-40B4-BE49-F238E27FC236}">
                <a16:creationId xmlns:a16="http://schemas.microsoft.com/office/drawing/2014/main" id="{16E7C7FD-1F99-4E6C-983A-EDF1C7CF2A37}"/>
              </a:ext>
            </a:extLst>
          </p:cNvPr>
          <p:cNvPicPr>
            <a:picLocks noGrp="1" noChangeAspect="1"/>
          </p:cNvPicPr>
          <p:nvPr>
            <p:ph sz="half" idx="2"/>
          </p:nvPr>
        </p:nvPicPr>
        <p:blipFill>
          <a:blip r:embed="rId5"/>
          <a:stretch>
            <a:fillRect/>
          </a:stretch>
        </p:blipFill>
        <p:spPr>
          <a:xfrm>
            <a:off x="649439" y="1429933"/>
            <a:ext cx="10893121" cy="3998134"/>
          </a:xfrm>
        </p:spPr>
      </p:pic>
      <p:pic>
        <p:nvPicPr>
          <p:cNvPr id="10" name="Audio 9">
            <a:hlinkClick r:id="" action="ppaction://media"/>
            <a:extLst>
              <a:ext uri="{FF2B5EF4-FFF2-40B4-BE49-F238E27FC236}">
                <a16:creationId xmlns:a16="http://schemas.microsoft.com/office/drawing/2014/main" id="{3C2E849D-B847-4D22-B019-081B77558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0047476"/>
      </p:ext>
    </p:extLst>
  </p:cSld>
  <p:clrMapOvr>
    <a:masterClrMapping/>
  </p:clrMapOvr>
  <mc:AlternateContent xmlns:mc="http://schemas.openxmlformats.org/markup-compatibility/2006" xmlns:p14="http://schemas.microsoft.com/office/powerpoint/2010/main">
    <mc:Choice Requires="p14">
      <p:transition spd="slow" p14:dur="2000" advTm="39538"/>
    </mc:Choice>
    <mc:Fallback xmlns="">
      <p:transition spd="slow" advTm="39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66F06D-5267-4656-B362-2A410691E8A0}"/>
              </a:ext>
            </a:extLst>
          </p:cNvPr>
          <p:cNvSpPr>
            <a:spLocks noGrp="1"/>
          </p:cNvSpPr>
          <p:nvPr>
            <p:ph type="title"/>
          </p:nvPr>
        </p:nvSpPr>
        <p:spPr>
          <a:xfrm>
            <a:off x="635000" y="3135207"/>
            <a:ext cx="5460992" cy="587584"/>
          </a:xfrm>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726DCA88-6B38-4EF1-8D48-E21A3954FAF9}"/>
              </a:ext>
            </a:extLst>
          </p:cNvPr>
          <p:cNvPicPr>
            <a:picLocks noGrp="1" noChangeAspect="1"/>
          </p:cNvPicPr>
          <p:nvPr>
            <p:ph sz="half" idx="2"/>
          </p:nvPr>
        </p:nvPicPr>
        <p:blipFill>
          <a:blip r:embed="rId5"/>
          <a:stretch>
            <a:fillRect/>
          </a:stretch>
        </p:blipFill>
        <p:spPr>
          <a:xfrm>
            <a:off x="620776" y="373989"/>
            <a:ext cx="10936224" cy="6110020"/>
          </a:xfrm>
        </p:spPr>
      </p:pic>
      <p:pic>
        <p:nvPicPr>
          <p:cNvPr id="7" name="Audio 6">
            <a:hlinkClick r:id="" action="ppaction://media"/>
            <a:extLst>
              <a:ext uri="{FF2B5EF4-FFF2-40B4-BE49-F238E27FC236}">
                <a16:creationId xmlns:a16="http://schemas.microsoft.com/office/drawing/2014/main" id="{D53758A2-C37C-4938-AFC7-A946F61E1A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3019654"/>
      </p:ext>
    </p:extLst>
  </p:cSld>
  <p:clrMapOvr>
    <a:masterClrMapping/>
  </p:clrMapOvr>
  <mc:AlternateContent xmlns:mc="http://schemas.openxmlformats.org/markup-compatibility/2006" xmlns:p14="http://schemas.microsoft.com/office/powerpoint/2010/main">
    <mc:Choice Requires="p14">
      <p:transition spd="slow" p14:dur="2000" advTm="23771"/>
    </mc:Choice>
    <mc:Fallback xmlns="">
      <p:transition spd="slow" advTm="23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Paw prints with solid fill">
            <a:extLst>
              <a:ext uri="{FF2B5EF4-FFF2-40B4-BE49-F238E27FC236}">
                <a16:creationId xmlns:a16="http://schemas.microsoft.com/office/drawing/2014/main" id="{E52639FB-A93C-4B80-93EC-08E8651E9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5187" y="633875"/>
            <a:ext cx="5591175" cy="5591175"/>
          </a:xfrm>
          <a:prstGeom prst="rect">
            <a:avLst/>
          </a:prstGeom>
        </p:spPr>
      </p:pic>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1195754" y="942870"/>
            <a:ext cx="4157296" cy="1292750"/>
          </a:xfrm>
        </p:spPr>
        <p:txBody>
          <a:bodyPr anchor="ctr">
            <a:normAutofit/>
          </a:bodyPr>
          <a:lstStyle/>
          <a:p>
            <a:r>
              <a:rPr lang="en-US" dirty="0"/>
              <a:t>Introduction</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a:xfrm>
            <a:off x="1195754" y="2059716"/>
            <a:ext cx="4548098" cy="3633471"/>
          </a:xfrm>
        </p:spPr>
        <p:txBody>
          <a:bodyPr anchor="ctr">
            <a:normAutofit/>
          </a:bodyPr>
          <a:lstStyle/>
          <a:p>
            <a:pPr marL="342900" indent="-342900">
              <a:buFont typeface="Arial" panose="020B0604020202020204" pitchFamily="34" charset="0"/>
              <a:buChar char="•"/>
            </a:pPr>
            <a:r>
              <a:rPr lang="en-US" sz="2000" dirty="0"/>
              <a:t>Why do we care about animal welfare?</a:t>
            </a:r>
          </a:p>
          <a:p>
            <a:pPr marL="342900" indent="-342900">
              <a:buFont typeface="Arial" panose="020B0604020202020204" pitchFamily="34" charset="0"/>
              <a:buChar char="•"/>
            </a:pPr>
            <a:r>
              <a:rPr lang="en-US" sz="2000" dirty="0"/>
              <a:t>Who is an Animal Control Officer?</a:t>
            </a:r>
          </a:p>
          <a:p>
            <a:pPr marL="342900" indent="-342900">
              <a:buFont typeface="Arial" panose="020B0604020202020204" pitchFamily="34" charset="0"/>
              <a:buChar char="•"/>
            </a:pPr>
            <a:r>
              <a:rPr lang="en-US" sz="2000" dirty="0"/>
              <a:t>What problems need to be solved?</a:t>
            </a:r>
          </a:p>
          <a:p>
            <a:pPr marL="342900" indent="-342900">
              <a:buFont typeface="Arial" panose="020B0604020202020204" pitchFamily="34" charset="0"/>
              <a:buChar char="•"/>
            </a:pPr>
            <a:r>
              <a:rPr lang="en-US" sz="2000" dirty="0"/>
              <a:t>How can we solve them?</a:t>
            </a:r>
          </a:p>
          <a:p>
            <a:pPr marL="342900" indent="-342900">
              <a:buFont typeface="Arial" panose="020B0604020202020204" pitchFamily="34" charset="0"/>
              <a:buChar char="•"/>
            </a:pPr>
            <a:r>
              <a:rPr lang="en-US" sz="2000" dirty="0"/>
              <a:t>How can predictive analytics help?</a:t>
            </a:r>
          </a:p>
        </p:txBody>
      </p:sp>
      <p:pic>
        <p:nvPicPr>
          <p:cNvPr id="9" name="Audio 8">
            <a:hlinkClick r:id="" action="ppaction://media"/>
            <a:extLst>
              <a:ext uri="{FF2B5EF4-FFF2-40B4-BE49-F238E27FC236}">
                <a16:creationId xmlns:a16="http://schemas.microsoft.com/office/drawing/2014/main" id="{49FA8A60-2318-4EF4-92C0-1BF35E785B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76898735"/>
      </p:ext>
    </p:extLst>
  </p:cSld>
  <p:clrMapOvr>
    <a:masterClrMapping/>
  </p:clrMapOvr>
  <mc:AlternateContent xmlns:mc="http://schemas.openxmlformats.org/markup-compatibility/2006" xmlns:p14="http://schemas.microsoft.com/office/powerpoint/2010/main">
    <mc:Choice Requires="p14">
      <p:transition spd="slow" p14:dur="2000" advTm="43100"/>
    </mc:Choice>
    <mc:Fallback xmlns="">
      <p:transition spd="slow" advTm="4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87770D2-E48E-7A42-9413-8C2720FCAC9F}"/>
              </a:ext>
            </a:extLst>
          </p:cNvPr>
          <p:cNvSpPr>
            <a:spLocks noGrp="1"/>
          </p:cNvSpPr>
          <p:nvPr>
            <p:ph type="title"/>
          </p:nvPr>
        </p:nvSpPr>
        <p:spPr>
          <a:xfrm>
            <a:off x="8100508" y="942871"/>
            <a:ext cx="3055172" cy="587584"/>
          </a:xfrm>
        </p:spPr>
        <p:txBody>
          <a:bodyPr/>
          <a:lstStyle/>
          <a:p>
            <a:r>
              <a:rPr lang="en-US" dirty="0"/>
              <a:t>Condition</a:t>
            </a:r>
          </a:p>
        </p:txBody>
      </p:sp>
      <p:sp>
        <p:nvSpPr>
          <p:cNvPr id="30" name="Content Placeholder 29">
            <a:extLst>
              <a:ext uri="{FF2B5EF4-FFF2-40B4-BE49-F238E27FC236}">
                <a16:creationId xmlns:a16="http://schemas.microsoft.com/office/drawing/2014/main" id="{42F24CA9-34C3-CF4E-B2C6-AAC4B1BBA81E}"/>
              </a:ext>
            </a:extLst>
          </p:cNvPr>
          <p:cNvSpPr>
            <a:spLocks noGrp="1"/>
          </p:cNvSpPr>
          <p:nvPr>
            <p:ph sz="half" idx="2"/>
          </p:nvPr>
        </p:nvSpPr>
        <p:spPr>
          <a:xfrm>
            <a:off x="8186568" y="1973589"/>
            <a:ext cx="2969111" cy="3941540"/>
          </a:xfrm>
        </p:spPr>
        <p:txBody>
          <a:bodyPr>
            <a:normAutofit/>
          </a:bodyPr>
          <a:lstStyle/>
          <a:p>
            <a:r>
              <a:rPr lang="en-US" b="1" dirty="0"/>
              <a:t>True Positive </a:t>
            </a:r>
            <a:r>
              <a:rPr lang="en-US" dirty="0"/>
              <a:t>– The model correctly predicted the class.</a:t>
            </a:r>
          </a:p>
          <a:p>
            <a:r>
              <a:rPr lang="en-US" b="1" dirty="0"/>
              <a:t>False Positive </a:t>
            </a:r>
            <a:r>
              <a:rPr lang="en-US" dirty="0"/>
              <a:t>– The model incorrectly predicted the class.</a:t>
            </a:r>
          </a:p>
          <a:p>
            <a:endParaRPr lang="en-US" dirty="0"/>
          </a:p>
          <a:p>
            <a:endParaRPr lang="en-US" dirty="0"/>
          </a:p>
          <a:p>
            <a:r>
              <a:rPr lang="en-US" dirty="0"/>
              <a:t>Most Important Predictors:</a:t>
            </a:r>
          </a:p>
          <a:p>
            <a:pPr lvl="1"/>
            <a:r>
              <a:rPr lang="en-US" sz="1600" dirty="0"/>
              <a:t>Call to Dispatch Time</a:t>
            </a:r>
          </a:p>
          <a:p>
            <a:pPr lvl="1"/>
            <a:r>
              <a:rPr lang="en-US" sz="1600" dirty="0"/>
              <a:t>Extra Large Size</a:t>
            </a:r>
          </a:p>
        </p:txBody>
      </p:sp>
      <p:graphicFrame>
        <p:nvGraphicFramePr>
          <p:cNvPr id="65" name="Table 4">
            <a:extLst>
              <a:ext uri="{FF2B5EF4-FFF2-40B4-BE49-F238E27FC236}">
                <a16:creationId xmlns:a16="http://schemas.microsoft.com/office/drawing/2014/main" id="{E59CB423-9F61-9544-B939-BB91A5EDEB34}"/>
              </a:ext>
            </a:extLst>
          </p:cNvPr>
          <p:cNvGraphicFramePr>
            <a:graphicFrameLocks noGrp="1"/>
          </p:cNvGraphicFramePr>
          <p:nvPr>
            <p:ph sz="half" idx="14"/>
            <p:extLst>
              <p:ext uri="{D42A27DB-BD31-4B8C-83A1-F6EECF244321}">
                <p14:modId xmlns:p14="http://schemas.microsoft.com/office/powerpoint/2010/main" val="440244912"/>
              </p:ext>
            </p:extLst>
          </p:nvPr>
        </p:nvGraphicFramePr>
        <p:xfrm>
          <a:off x="604836" y="620711"/>
          <a:ext cx="7248244" cy="5629483"/>
        </p:xfrm>
        <a:graphic>
          <a:graphicData uri="http://schemas.openxmlformats.org/drawingml/2006/table">
            <a:tbl>
              <a:tblPr firstRow="1" bandRow="1">
                <a:tableStyleId>{B301B821-A1FF-4177-AEE7-76D212191A09}</a:tableStyleId>
              </a:tblPr>
              <a:tblGrid>
                <a:gridCol w="1812061">
                  <a:extLst>
                    <a:ext uri="{9D8B030D-6E8A-4147-A177-3AD203B41FA5}">
                      <a16:colId xmlns:a16="http://schemas.microsoft.com/office/drawing/2014/main" val="3628234326"/>
                    </a:ext>
                  </a:extLst>
                </a:gridCol>
                <a:gridCol w="1972223">
                  <a:extLst>
                    <a:ext uri="{9D8B030D-6E8A-4147-A177-3AD203B41FA5}">
                      <a16:colId xmlns:a16="http://schemas.microsoft.com/office/drawing/2014/main" val="1083199451"/>
                    </a:ext>
                  </a:extLst>
                </a:gridCol>
                <a:gridCol w="1651899">
                  <a:extLst>
                    <a:ext uri="{9D8B030D-6E8A-4147-A177-3AD203B41FA5}">
                      <a16:colId xmlns:a16="http://schemas.microsoft.com/office/drawing/2014/main" val="3300632934"/>
                    </a:ext>
                  </a:extLst>
                </a:gridCol>
                <a:gridCol w="1812061">
                  <a:extLst>
                    <a:ext uri="{9D8B030D-6E8A-4147-A177-3AD203B41FA5}">
                      <a16:colId xmlns:a16="http://schemas.microsoft.com/office/drawing/2014/main" val="2748302818"/>
                    </a:ext>
                  </a:extLst>
                </a:gridCol>
              </a:tblGrid>
              <a:tr h="1158793">
                <a:tc>
                  <a:txBody>
                    <a:bodyPr/>
                    <a:lstStyle/>
                    <a:p>
                      <a:pPr algn="ctr"/>
                      <a:r>
                        <a:rPr lang="en-US" sz="1800" cap="all" spc="150" dirty="0"/>
                        <a:t>Class</a:t>
                      </a:r>
                      <a:endParaRPr lang="en-US" sz="18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cap="all" spc="150" dirty="0"/>
                        <a:t>Can be Predicted?</a:t>
                      </a:r>
                      <a:endParaRPr lang="en-US" sz="18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cap="all" spc="150" dirty="0">
                          <a:solidFill>
                            <a:schemeClr val="lt1"/>
                          </a:solidFill>
                        </a:rPr>
                        <a:t>True Positive</a:t>
                      </a: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cap="all" spc="150" dirty="0">
                          <a:solidFill>
                            <a:schemeClr val="lt1"/>
                          </a:solidFill>
                        </a:rPr>
                        <a:t>False Positive</a:t>
                      </a:r>
                    </a:p>
                  </a:txBody>
                  <a:tcPr marL="224212" marR="224212" marT="224212" marB="224212" anchor="ctr">
                    <a:solidFill>
                      <a:schemeClr val="tx1"/>
                    </a:solidFill>
                  </a:tcPr>
                </a:tc>
                <a:extLst>
                  <a:ext uri="{0D108BD9-81ED-4DB2-BD59-A6C34878D82A}">
                    <a16:rowId xmlns:a16="http://schemas.microsoft.com/office/drawing/2014/main" val="4160608299"/>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t>Emaciated</a:t>
                      </a: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80%</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38%</a:t>
                      </a:r>
                    </a:p>
                  </a:txBody>
                  <a:tcPr marL="224212" marR="224212" marT="224212" marB="224212" anchor="ctr">
                    <a:solidFill>
                      <a:srgbClr val="F6F9FF"/>
                    </a:solidFill>
                  </a:tcPr>
                </a:tc>
                <a:extLst>
                  <a:ext uri="{0D108BD9-81ED-4DB2-BD59-A6C34878D82A}">
                    <a16:rowId xmlns:a16="http://schemas.microsoft.com/office/drawing/2014/main" val="3947518332"/>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Poor</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72%</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50%</a:t>
                      </a:r>
                    </a:p>
                  </a:txBody>
                  <a:tcPr marL="224212" marR="224212" marT="224212" marB="224212" anchor="ctr">
                    <a:solidFill>
                      <a:srgbClr val="EDEFF7"/>
                    </a:solidFill>
                  </a:tcPr>
                </a:tc>
                <a:extLst>
                  <a:ext uri="{0D108BD9-81ED-4DB2-BD59-A6C34878D82A}">
                    <a16:rowId xmlns:a16="http://schemas.microsoft.com/office/drawing/2014/main" val="1794485031"/>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Fair</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70%</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45%</a:t>
                      </a:r>
                    </a:p>
                  </a:txBody>
                  <a:tcPr marL="224212" marR="224212" marT="224212" marB="224212" anchor="ctr">
                    <a:solidFill>
                      <a:srgbClr val="F6F9FF"/>
                    </a:solidFill>
                  </a:tcPr>
                </a:tc>
                <a:extLst>
                  <a:ext uri="{0D108BD9-81ED-4DB2-BD59-A6C34878D82A}">
                    <a16:rowId xmlns:a16="http://schemas.microsoft.com/office/drawing/2014/main" val="4088974243"/>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Good</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72%</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40%</a:t>
                      </a:r>
                    </a:p>
                  </a:txBody>
                  <a:tcPr marL="224212" marR="224212" marT="224212" marB="224212" anchor="ctr">
                    <a:solidFill>
                      <a:srgbClr val="EDEFF7"/>
                    </a:solidFill>
                  </a:tcPr>
                </a:tc>
                <a:extLst>
                  <a:ext uri="{0D108BD9-81ED-4DB2-BD59-A6C34878D82A}">
                    <a16:rowId xmlns:a16="http://schemas.microsoft.com/office/drawing/2014/main" val="2812922687"/>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Excellent</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70%</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10%</a:t>
                      </a:r>
                    </a:p>
                  </a:txBody>
                  <a:tcPr marL="224212" marR="224212" marT="224212" marB="224212" anchor="ctr">
                    <a:solidFill>
                      <a:srgbClr val="F6F9FF"/>
                    </a:solidFill>
                  </a:tcPr>
                </a:tc>
                <a:extLst>
                  <a:ext uri="{0D108BD9-81ED-4DB2-BD59-A6C34878D82A}">
                    <a16:rowId xmlns:a16="http://schemas.microsoft.com/office/drawing/2014/main" val="2483890990"/>
                  </a:ext>
                </a:extLst>
              </a:tr>
            </a:tbl>
          </a:graphicData>
        </a:graphic>
      </p:graphicFrame>
      <p:pic>
        <p:nvPicPr>
          <p:cNvPr id="3" name="Graphic 2" descr="Checkmark with solid fill">
            <a:extLst>
              <a:ext uri="{FF2B5EF4-FFF2-40B4-BE49-F238E27FC236}">
                <a16:creationId xmlns:a16="http://schemas.microsoft.com/office/drawing/2014/main" id="{58A3F6BE-9C87-47F3-951C-64E665912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6310" y="1860304"/>
            <a:ext cx="678391" cy="678391"/>
          </a:xfrm>
          <a:prstGeom prst="rect">
            <a:avLst/>
          </a:prstGeom>
        </p:spPr>
      </p:pic>
      <p:pic>
        <p:nvPicPr>
          <p:cNvPr id="7" name="Graphic 6" descr="Checkmark with solid fill">
            <a:extLst>
              <a:ext uri="{FF2B5EF4-FFF2-40B4-BE49-F238E27FC236}">
                <a16:creationId xmlns:a16="http://schemas.microsoft.com/office/drawing/2014/main" id="{1B0B3692-17BF-4EA0-BA26-C9E17447AB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6309" y="2757061"/>
            <a:ext cx="678391" cy="678391"/>
          </a:xfrm>
          <a:prstGeom prst="rect">
            <a:avLst/>
          </a:prstGeom>
        </p:spPr>
      </p:pic>
      <p:pic>
        <p:nvPicPr>
          <p:cNvPr id="8" name="Graphic 7" descr="Checkmark with solid fill">
            <a:extLst>
              <a:ext uri="{FF2B5EF4-FFF2-40B4-BE49-F238E27FC236}">
                <a16:creationId xmlns:a16="http://schemas.microsoft.com/office/drawing/2014/main" id="{18E55ADB-EC01-46CE-9741-20C50E567C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6679" y="3670373"/>
            <a:ext cx="678391" cy="678391"/>
          </a:xfrm>
          <a:prstGeom prst="rect">
            <a:avLst/>
          </a:prstGeom>
        </p:spPr>
      </p:pic>
      <p:pic>
        <p:nvPicPr>
          <p:cNvPr id="9" name="Graphic 8" descr="Checkmark with solid fill">
            <a:extLst>
              <a:ext uri="{FF2B5EF4-FFF2-40B4-BE49-F238E27FC236}">
                <a16:creationId xmlns:a16="http://schemas.microsoft.com/office/drawing/2014/main" id="{F53A13AE-294F-40A7-87BF-FD0796B74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6678" y="4583685"/>
            <a:ext cx="678391" cy="678391"/>
          </a:xfrm>
          <a:prstGeom prst="rect">
            <a:avLst/>
          </a:prstGeom>
        </p:spPr>
      </p:pic>
      <p:pic>
        <p:nvPicPr>
          <p:cNvPr id="10" name="Graphic 9" descr="Checkmark with solid fill">
            <a:extLst>
              <a:ext uri="{FF2B5EF4-FFF2-40B4-BE49-F238E27FC236}">
                <a16:creationId xmlns:a16="http://schemas.microsoft.com/office/drawing/2014/main" id="{9869C878-8583-44E2-BAE1-462ED96FAC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2263" y="5480442"/>
            <a:ext cx="678391" cy="678391"/>
          </a:xfrm>
          <a:prstGeom prst="rect">
            <a:avLst/>
          </a:prstGeom>
        </p:spPr>
      </p:pic>
      <p:cxnSp>
        <p:nvCxnSpPr>
          <p:cNvPr id="13" name="Straight Connector 12">
            <a:extLst>
              <a:ext uri="{FF2B5EF4-FFF2-40B4-BE49-F238E27FC236}">
                <a16:creationId xmlns:a16="http://schemas.microsoft.com/office/drawing/2014/main" id="{2CD94A5C-D591-44C7-81A5-89CFFFE3905A}"/>
              </a:ext>
            </a:extLst>
          </p:cNvPr>
          <p:cNvCxnSpPr/>
          <p:nvPr/>
        </p:nvCxnSpPr>
        <p:spPr>
          <a:xfrm>
            <a:off x="8347934" y="3926541"/>
            <a:ext cx="2571078" cy="0"/>
          </a:xfrm>
          <a:prstGeom prst="line">
            <a:avLst/>
          </a:prstGeom>
          <a:ln>
            <a:solidFill>
              <a:srgbClr val="191919"/>
            </a:solidFill>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7667E801-3F92-4F37-BAC3-0BD72EE1EDD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171150445"/>
      </p:ext>
    </p:extLst>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87770D2-E48E-7A42-9413-8C2720FCAC9F}"/>
              </a:ext>
            </a:extLst>
          </p:cNvPr>
          <p:cNvSpPr>
            <a:spLocks noGrp="1"/>
          </p:cNvSpPr>
          <p:nvPr>
            <p:ph type="title"/>
          </p:nvPr>
        </p:nvSpPr>
        <p:spPr>
          <a:xfrm>
            <a:off x="1043492" y="977836"/>
            <a:ext cx="3055172" cy="587584"/>
          </a:xfrm>
        </p:spPr>
        <p:txBody>
          <a:bodyPr/>
          <a:lstStyle/>
          <a:p>
            <a:r>
              <a:rPr lang="en-US" dirty="0"/>
              <a:t>Temperament</a:t>
            </a:r>
          </a:p>
        </p:txBody>
      </p:sp>
      <p:sp>
        <p:nvSpPr>
          <p:cNvPr id="30" name="Content Placeholder 29">
            <a:extLst>
              <a:ext uri="{FF2B5EF4-FFF2-40B4-BE49-F238E27FC236}">
                <a16:creationId xmlns:a16="http://schemas.microsoft.com/office/drawing/2014/main" id="{42F24CA9-34C3-CF4E-B2C6-AAC4B1BBA81E}"/>
              </a:ext>
            </a:extLst>
          </p:cNvPr>
          <p:cNvSpPr>
            <a:spLocks noGrp="1"/>
          </p:cNvSpPr>
          <p:nvPr>
            <p:ph sz="half" idx="2"/>
          </p:nvPr>
        </p:nvSpPr>
        <p:spPr>
          <a:xfrm>
            <a:off x="1043492" y="1927757"/>
            <a:ext cx="2969111" cy="3941540"/>
          </a:xfrm>
        </p:spPr>
        <p:txBody>
          <a:bodyPr>
            <a:normAutofit/>
          </a:bodyPr>
          <a:lstStyle/>
          <a:p>
            <a:r>
              <a:rPr lang="en-US" b="1" dirty="0"/>
              <a:t>True Positive </a:t>
            </a:r>
            <a:r>
              <a:rPr lang="en-US" dirty="0"/>
              <a:t>– The model correctly predicted the class.</a:t>
            </a:r>
          </a:p>
          <a:p>
            <a:r>
              <a:rPr lang="en-US" b="1" dirty="0"/>
              <a:t>False Positive </a:t>
            </a:r>
            <a:r>
              <a:rPr lang="en-US" dirty="0"/>
              <a:t>– The model incorrectly predicted the class.</a:t>
            </a:r>
          </a:p>
          <a:p>
            <a:endParaRPr lang="en-US" dirty="0"/>
          </a:p>
          <a:p>
            <a:endParaRPr lang="en-US" dirty="0"/>
          </a:p>
          <a:p>
            <a:r>
              <a:rPr lang="en-US" dirty="0"/>
              <a:t>Most Important Predictors:</a:t>
            </a:r>
          </a:p>
          <a:p>
            <a:pPr lvl="1"/>
            <a:r>
              <a:rPr lang="en-US" sz="1600" dirty="0"/>
              <a:t>Call to Dispatch Time</a:t>
            </a:r>
          </a:p>
          <a:p>
            <a:pPr lvl="1"/>
            <a:r>
              <a:rPr lang="en-US" sz="1600" dirty="0"/>
              <a:t>Other Species</a:t>
            </a:r>
            <a:endParaRPr lang="en-US" dirty="0"/>
          </a:p>
        </p:txBody>
      </p:sp>
      <p:graphicFrame>
        <p:nvGraphicFramePr>
          <p:cNvPr id="65" name="Table 4">
            <a:extLst>
              <a:ext uri="{FF2B5EF4-FFF2-40B4-BE49-F238E27FC236}">
                <a16:creationId xmlns:a16="http://schemas.microsoft.com/office/drawing/2014/main" id="{E59CB423-9F61-9544-B939-BB91A5EDEB34}"/>
              </a:ext>
            </a:extLst>
          </p:cNvPr>
          <p:cNvGraphicFramePr>
            <a:graphicFrameLocks noGrp="1"/>
          </p:cNvGraphicFramePr>
          <p:nvPr>
            <p:ph sz="half" idx="14"/>
            <p:extLst>
              <p:ext uri="{D42A27DB-BD31-4B8C-83A1-F6EECF244321}">
                <p14:modId xmlns:p14="http://schemas.microsoft.com/office/powerpoint/2010/main" val="4038727832"/>
              </p:ext>
            </p:extLst>
          </p:nvPr>
        </p:nvGraphicFramePr>
        <p:xfrm>
          <a:off x="4311030" y="620710"/>
          <a:ext cx="7248244" cy="5629483"/>
        </p:xfrm>
        <a:graphic>
          <a:graphicData uri="http://schemas.openxmlformats.org/drawingml/2006/table">
            <a:tbl>
              <a:tblPr firstRow="1" bandRow="1">
                <a:tableStyleId>{B301B821-A1FF-4177-AEE7-76D212191A09}</a:tableStyleId>
              </a:tblPr>
              <a:tblGrid>
                <a:gridCol w="1812061">
                  <a:extLst>
                    <a:ext uri="{9D8B030D-6E8A-4147-A177-3AD203B41FA5}">
                      <a16:colId xmlns:a16="http://schemas.microsoft.com/office/drawing/2014/main" val="3628234326"/>
                    </a:ext>
                  </a:extLst>
                </a:gridCol>
                <a:gridCol w="1972223">
                  <a:extLst>
                    <a:ext uri="{9D8B030D-6E8A-4147-A177-3AD203B41FA5}">
                      <a16:colId xmlns:a16="http://schemas.microsoft.com/office/drawing/2014/main" val="1083199451"/>
                    </a:ext>
                  </a:extLst>
                </a:gridCol>
                <a:gridCol w="1651899">
                  <a:extLst>
                    <a:ext uri="{9D8B030D-6E8A-4147-A177-3AD203B41FA5}">
                      <a16:colId xmlns:a16="http://schemas.microsoft.com/office/drawing/2014/main" val="3300632934"/>
                    </a:ext>
                  </a:extLst>
                </a:gridCol>
                <a:gridCol w="1812061">
                  <a:extLst>
                    <a:ext uri="{9D8B030D-6E8A-4147-A177-3AD203B41FA5}">
                      <a16:colId xmlns:a16="http://schemas.microsoft.com/office/drawing/2014/main" val="2748302818"/>
                    </a:ext>
                  </a:extLst>
                </a:gridCol>
              </a:tblGrid>
              <a:tr h="1158793">
                <a:tc>
                  <a:txBody>
                    <a:bodyPr/>
                    <a:lstStyle/>
                    <a:p>
                      <a:pPr algn="ctr"/>
                      <a:r>
                        <a:rPr lang="en-US" sz="1800" cap="all" spc="150" dirty="0"/>
                        <a:t>Class</a:t>
                      </a:r>
                      <a:endParaRPr lang="en-US" sz="18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cap="all" spc="150" dirty="0"/>
                        <a:t>Can be Predicted?</a:t>
                      </a:r>
                      <a:endParaRPr lang="en-US" sz="18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cap="all" spc="150" dirty="0">
                          <a:solidFill>
                            <a:schemeClr val="lt1"/>
                          </a:solidFill>
                        </a:rPr>
                        <a:t>True Positive</a:t>
                      </a: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cap="all" spc="150" dirty="0">
                          <a:solidFill>
                            <a:schemeClr val="lt1"/>
                          </a:solidFill>
                        </a:rPr>
                        <a:t>False Positive</a:t>
                      </a:r>
                    </a:p>
                  </a:txBody>
                  <a:tcPr marL="224212" marR="224212" marT="224212" marB="224212" anchor="ctr">
                    <a:solidFill>
                      <a:schemeClr val="tx1"/>
                    </a:solidFill>
                  </a:tcPr>
                </a:tc>
                <a:extLst>
                  <a:ext uri="{0D108BD9-81ED-4DB2-BD59-A6C34878D82A}">
                    <a16:rowId xmlns:a16="http://schemas.microsoft.com/office/drawing/2014/main" val="4160608299"/>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t>Dangerous</a:t>
                      </a: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80%</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32%</a:t>
                      </a:r>
                    </a:p>
                  </a:txBody>
                  <a:tcPr marL="224212" marR="224212" marT="224212" marB="224212" anchor="ctr">
                    <a:solidFill>
                      <a:srgbClr val="F6F9FF"/>
                    </a:solidFill>
                  </a:tcPr>
                </a:tc>
                <a:extLst>
                  <a:ext uri="{0D108BD9-81ED-4DB2-BD59-A6C34878D82A}">
                    <a16:rowId xmlns:a16="http://schemas.microsoft.com/office/drawing/2014/main" val="3947518332"/>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Scared</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49%</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50%</a:t>
                      </a:r>
                    </a:p>
                  </a:txBody>
                  <a:tcPr marL="224212" marR="224212" marT="224212" marB="224212" anchor="ctr">
                    <a:solidFill>
                      <a:srgbClr val="EDEFF7"/>
                    </a:solidFill>
                  </a:tcPr>
                </a:tc>
                <a:extLst>
                  <a:ext uri="{0D108BD9-81ED-4DB2-BD59-A6C34878D82A}">
                    <a16:rowId xmlns:a16="http://schemas.microsoft.com/office/drawing/2014/main" val="1794485031"/>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Nervous</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80%</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38%</a:t>
                      </a:r>
                    </a:p>
                  </a:txBody>
                  <a:tcPr marL="224212" marR="224212" marT="224212" marB="224212" anchor="ctr">
                    <a:solidFill>
                      <a:srgbClr val="F6F9FF"/>
                    </a:solidFill>
                  </a:tcPr>
                </a:tc>
                <a:extLst>
                  <a:ext uri="{0D108BD9-81ED-4DB2-BD59-A6C34878D82A}">
                    <a16:rowId xmlns:a16="http://schemas.microsoft.com/office/drawing/2014/main" val="4088974243"/>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Normal</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70%</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20%</a:t>
                      </a:r>
                    </a:p>
                  </a:txBody>
                  <a:tcPr marL="224212" marR="224212" marT="224212" marB="224212" anchor="ctr">
                    <a:solidFill>
                      <a:srgbClr val="EDEFF7"/>
                    </a:solidFill>
                  </a:tcPr>
                </a:tc>
                <a:extLst>
                  <a:ext uri="{0D108BD9-81ED-4DB2-BD59-A6C34878D82A}">
                    <a16:rowId xmlns:a16="http://schemas.microsoft.com/office/drawing/2014/main" val="2812922687"/>
                  </a:ext>
                </a:extLst>
              </a:tr>
              <a:tr h="894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Friendly</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86%</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20%</a:t>
                      </a:r>
                    </a:p>
                  </a:txBody>
                  <a:tcPr marL="224212" marR="224212" marT="224212" marB="224212" anchor="ctr">
                    <a:solidFill>
                      <a:srgbClr val="F6F9FF"/>
                    </a:solidFill>
                  </a:tcPr>
                </a:tc>
                <a:extLst>
                  <a:ext uri="{0D108BD9-81ED-4DB2-BD59-A6C34878D82A}">
                    <a16:rowId xmlns:a16="http://schemas.microsoft.com/office/drawing/2014/main" val="2483890990"/>
                  </a:ext>
                </a:extLst>
              </a:tr>
            </a:tbl>
          </a:graphicData>
        </a:graphic>
      </p:graphicFrame>
      <p:pic>
        <p:nvPicPr>
          <p:cNvPr id="3" name="Graphic 2" descr="Checkmark with solid fill">
            <a:extLst>
              <a:ext uri="{FF2B5EF4-FFF2-40B4-BE49-F238E27FC236}">
                <a16:creationId xmlns:a16="http://schemas.microsoft.com/office/drawing/2014/main" id="{58A3F6BE-9C87-47F3-951C-64E665912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773" y="1860304"/>
            <a:ext cx="678391" cy="678391"/>
          </a:xfrm>
          <a:prstGeom prst="rect">
            <a:avLst/>
          </a:prstGeom>
        </p:spPr>
      </p:pic>
      <p:pic>
        <p:nvPicPr>
          <p:cNvPr id="8" name="Graphic 7" descr="Checkmark with solid fill">
            <a:extLst>
              <a:ext uri="{FF2B5EF4-FFF2-40B4-BE49-F238E27FC236}">
                <a16:creationId xmlns:a16="http://schemas.microsoft.com/office/drawing/2014/main" id="{18E55ADB-EC01-46CE-9741-20C50E567C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4142" y="3670373"/>
            <a:ext cx="678391" cy="678391"/>
          </a:xfrm>
          <a:prstGeom prst="rect">
            <a:avLst/>
          </a:prstGeom>
        </p:spPr>
      </p:pic>
      <p:pic>
        <p:nvPicPr>
          <p:cNvPr id="9" name="Graphic 8" descr="Checkmark with solid fill">
            <a:extLst>
              <a:ext uri="{FF2B5EF4-FFF2-40B4-BE49-F238E27FC236}">
                <a16:creationId xmlns:a16="http://schemas.microsoft.com/office/drawing/2014/main" id="{F53A13AE-294F-40A7-87BF-FD0796B74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4141" y="4583685"/>
            <a:ext cx="678391" cy="678391"/>
          </a:xfrm>
          <a:prstGeom prst="rect">
            <a:avLst/>
          </a:prstGeom>
        </p:spPr>
      </p:pic>
      <p:pic>
        <p:nvPicPr>
          <p:cNvPr id="10" name="Graphic 9" descr="Checkmark with solid fill">
            <a:extLst>
              <a:ext uri="{FF2B5EF4-FFF2-40B4-BE49-F238E27FC236}">
                <a16:creationId xmlns:a16="http://schemas.microsoft.com/office/drawing/2014/main" id="{9869C878-8583-44E2-BAE1-462ED96FAC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9726" y="5480442"/>
            <a:ext cx="678391" cy="678391"/>
          </a:xfrm>
          <a:prstGeom prst="rect">
            <a:avLst/>
          </a:prstGeom>
        </p:spPr>
      </p:pic>
      <p:pic>
        <p:nvPicPr>
          <p:cNvPr id="4" name="Graphic 3" descr="Close with solid fill">
            <a:extLst>
              <a:ext uri="{FF2B5EF4-FFF2-40B4-BE49-F238E27FC236}">
                <a16:creationId xmlns:a16="http://schemas.microsoft.com/office/drawing/2014/main" id="{633476FA-37B9-4272-BF18-CBA21397B8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4141" y="2752344"/>
            <a:ext cx="676656" cy="676656"/>
          </a:xfrm>
          <a:prstGeom prst="rect">
            <a:avLst/>
          </a:prstGeom>
        </p:spPr>
      </p:pic>
      <p:cxnSp>
        <p:nvCxnSpPr>
          <p:cNvPr id="12" name="Straight Connector 11">
            <a:extLst>
              <a:ext uri="{FF2B5EF4-FFF2-40B4-BE49-F238E27FC236}">
                <a16:creationId xmlns:a16="http://schemas.microsoft.com/office/drawing/2014/main" id="{C099E507-D991-42C3-A19B-E4572ED6CEBA}"/>
              </a:ext>
            </a:extLst>
          </p:cNvPr>
          <p:cNvCxnSpPr/>
          <p:nvPr/>
        </p:nvCxnSpPr>
        <p:spPr>
          <a:xfrm>
            <a:off x="1129553" y="3861994"/>
            <a:ext cx="2571078" cy="0"/>
          </a:xfrm>
          <a:prstGeom prst="line">
            <a:avLst/>
          </a:prstGeom>
          <a:ln>
            <a:solidFill>
              <a:srgbClr val="191919"/>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7069B29C-39D9-4B8B-8E9F-92840E8C53F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619988902"/>
      </p:ext>
    </p:extLst>
  </p:cSld>
  <p:clrMapOvr>
    <a:masterClrMapping/>
  </p:clrMapOvr>
  <mc:AlternateContent xmlns:mc="http://schemas.openxmlformats.org/markup-compatibility/2006" xmlns:p14="http://schemas.microsoft.com/office/powerpoint/2010/main">
    <mc:Choice Requires="p14">
      <p:transition spd="slow" p14:dur="2000" advTm="60821"/>
    </mc:Choice>
    <mc:Fallback xmlns="">
      <p:transition spd="slow" advTm="60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a:prstGeom prst="rect">
            <a:avLst/>
          </a:prstGeom>
        </p:spPr>
        <p:txBody>
          <a:bodyPr anchor="ctr">
            <a:normAutofit/>
          </a:bodyPr>
          <a:lstStyle/>
          <a:p>
            <a:r>
              <a:rPr lang="en-US" dirty="0"/>
              <a:t>What does it all mean?</a:t>
            </a:r>
          </a:p>
        </p:txBody>
      </p:sp>
      <p:pic>
        <p:nvPicPr>
          <p:cNvPr id="7" name="Content Placeholder 6" descr="Dog with brown eyes">
            <a:extLst>
              <a:ext uri="{FF2B5EF4-FFF2-40B4-BE49-F238E27FC236}">
                <a16:creationId xmlns:a16="http://schemas.microsoft.com/office/drawing/2014/main" id="{3FC6F00F-8294-4076-BAB9-46083FA5F5DD}"/>
              </a:ext>
            </a:extLst>
          </p:cNvPr>
          <p:cNvPicPr>
            <a:picLocks noGrp="1" noChangeAspect="1"/>
          </p:cNvPicPr>
          <p:nvPr>
            <p:ph idx="1"/>
          </p:nvPr>
        </p:nvPicPr>
        <p:blipFill>
          <a:blip r:embed="rId5" cstate="screen">
            <a:extLst>
              <a:ext uri="{28A0092B-C50C-407E-A947-70E740481C1C}">
                <a14:useLocalDpi xmlns:a14="http://schemas.microsoft.com/office/drawing/2010/main"/>
              </a:ext>
            </a:extLst>
          </a:blip>
          <a:stretch>
            <a:fillRect/>
          </a:stretch>
        </p:blipFill>
        <p:spPr>
          <a:xfrm>
            <a:off x="3305572" y="2108200"/>
            <a:ext cx="5641182" cy="3760788"/>
          </a:xfrm>
        </p:spPr>
      </p:pic>
      <p:pic>
        <p:nvPicPr>
          <p:cNvPr id="8" name="Audio 7">
            <a:hlinkClick r:id="" action="ppaction://media"/>
            <a:extLst>
              <a:ext uri="{FF2B5EF4-FFF2-40B4-BE49-F238E27FC236}">
                <a16:creationId xmlns:a16="http://schemas.microsoft.com/office/drawing/2014/main" id="{25B001FA-5A3C-41D5-B5CE-3D30533270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1027962"/>
      </p:ext>
    </p:extLst>
  </p:cSld>
  <p:clrMapOvr>
    <a:masterClrMapping/>
  </p:clrMapOvr>
  <mc:AlternateContent xmlns:mc="http://schemas.openxmlformats.org/markup-compatibility/2006" xmlns:p14="http://schemas.microsoft.com/office/powerpoint/2010/main">
    <mc:Choice Requires="p14">
      <p:transition spd="slow" p14:dur="2000" advTm="83330"/>
    </mc:Choice>
    <mc:Fallback xmlns="">
      <p:transition spd="slow" advTm="8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9DA4E5-A66B-4B97-A4B4-0F245001E63B}"/>
              </a:ext>
            </a:extLst>
          </p:cNvPr>
          <p:cNvSpPr>
            <a:spLocks noGrp="1"/>
          </p:cNvSpPr>
          <p:nvPr>
            <p:ph idx="1"/>
          </p:nvPr>
        </p:nvSpPr>
        <p:spPr/>
        <p:txBody>
          <a:bodyPr>
            <a:normAutofit fontScale="85000" lnSpcReduction="20000"/>
          </a:bodyPr>
          <a:lstStyle/>
          <a:p>
            <a:r>
              <a:rPr lang="en-US" dirty="0"/>
              <a:t>[1] (2012-2019) Baton Rouge, LA Animal Control Calls. (n.d.). Retrieved March 20, 2021, from </a:t>
            </a:r>
            <a:r>
              <a:rPr lang="en-US" dirty="0">
                <a:hlinkClick r:id="rId5"/>
              </a:rPr>
              <a:t>https://kaggle.com/dustinec/2019-baton-rouge-la-animal-control-calls</a:t>
            </a:r>
            <a:r>
              <a:rPr lang="en-US" dirty="0"/>
              <a:t> </a:t>
            </a:r>
          </a:p>
          <a:p>
            <a:r>
              <a:rPr lang="en-US" dirty="0"/>
              <a:t>[2] Animal Control &amp; Rescue Center | Baton Rouge, LA. (n.d.). Retrieved March 20, 2021, from </a:t>
            </a:r>
            <a:r>
              <a:rPr lang="en-US" dirty="0">
                <a:hlinkClick r:id="rId6"/>
              </a:rPr>
              <a:t>https://www.brla.gov/148/</a:t>
            </a:r>
            <a:endParaRPr lang="en-US" dirty="0"/>
          </a:p>
          <a:p>
            <a:r>
              <a:rPr lang="en-US" dirty="0"/>
              <a:t>[3] Animal-Control-Rescue-</a:t>
            </a:r>
            <a:r>
              <a:rPr lang="en-US" dirty="0" err="1"/>
              <a:t>CenterAnimal</a:t>
            </a:r>
            <a:r>
              <a:rPr lang="en-US" dirty="0"/>
              <a:t> Control Incidents | Open Data BR. (n.d.). Retrieved March 20, 2021, from </a:t>
            </a:r>
            <a:r>
              <a:rPr lang="en-US" dirty="0">
                <a:hlinkClick r:id="rId7"/>
              </a:rPr>
              <a:t>https://data.brla.gov/Public-Safety/Animal-Control-Incidents/qmns-hw3s</a:t>
            </a:r>
            <a:endParaRPr lang="en-US" dirty="0"/>
          </a:p>
          <a:p>
            <a:r>
              <a:rPr lang="en-US" dirty="0"/>
              <a:t>[4] Pet Statistics | Shelter Intake and Surrender | ASPCA. (n.d.). Retrieved March 20, 2021, from https://www.aspca.org/animal-homelessness/shelter-intake-and-surrender/pet-statisticsRuhrfisch, U. C. (2007). </a:t>
            </a:r>
          </a:p>
          <a:p>
            <a:r>
              <a:rPr lang="en-US" dirty="0"/>
              <a:t>[5] Map of </a:t>
            </a:r>
            <a:r>
              <a:rPr lang="en-US" dirty="0" err="1"/>
              <a:t>East_Baton_Rouge</a:t>
            </a:r>
            <a:r>
              <a:rPr lang="en-US" dirty="0"/>
              <a:t> Parish, Louisiana, United States with municipal boundaries. taken from US Census website [1] and modified by </a:t>
            </a:r>
            <a:r>
              <a:rPr lang="en-US" dirty="0" err="1"/>
              <a:t>User:Ruhrfisch</a:t>
            </a:r>
            <a:r>
              <a:rPr lang="en-US" dirty="0"/>
              <a:t>. https://commons.wikimedia.org/wiki/File:Map_of_East_Baton_Rouge_Parish_Louisiana_With_Municipal_Labels.PNG</a:t>
            </a:r>
          </a:p>
        </p:txBody>
      </p:sp>
      <p:sp>
        <p:nvSpPr>
          <p:cNvPr id="3" name="Title 2">
            <a:extLst>
              <a:ext uri="{FF2B5EF4-FFF2-40B4-BE49-F238E27FC236}">
                <a16:creationId xmlns:a16="http://schemas.microsoft.com/office/drawing/2014/main" id="{99BBBA48-09AF-4118-8645-F48D942CA8D6}"/>
              </a:ext>
            </a:extLst>
          </p:cNvPr>
          <p:cNvSpPr>
            <a:spLocks noGrp="1"/>
          </p:cNvSpPr>
          <p:nvPr>
            <p:ph type="title"/>
          </p:nvPr>
        </p:nvSpPr>
        <p:spPr/>
        <p:txBody>
          <a:bodyPr/>
          <a:lstStyle/>
          <a:p>
            <a:r>
              <a:rPr lang="en-US" dirty="0"/>
              <a:t>References</a:t>
            </a:r>
          </a:p>
        </p:txBody>
      </p:sp>
      <p:pic>
        <p:nvPicPr>
          <p:cNvPr id="5" name="Audio 4">
            <a:hlinkClick r:id="" action="ppaction://media"/>
            <a:extLst>
              <a:ext uri="{FF2B5EF4-FFF2-40B4-BE49-F238E27FC236}">
                <a16:creationId xmlns:a16="http://schemas.microsoft.com/office/drawing/2014/main" id="{6122F1C2-7E5E-4E38-BD7A-03E3480E21F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2025599"/>
      </p:ext>
    </p:extLst>
  </p:cSld>
  <p:clrMapOvr>
    <a:masterClrMapping/>
  </p:clrMapOvr>
  <mc:AlternateContent xmlns:mc="http://schemas.openxmlformats.org/markup-compatibility/2006" xmlns:p14="http://schemas.microsoft.com/office/powerpoint/2010/main">
    <mc:Choice Requires="p14">
      <p:transition spd="slow" p14:dur="2000" advTm="10360"/>
    </mc:Choice>
    <mc:Fallback xmlns="">
      <p:transition spd="slow" advTm="1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6456F-CC0D-4387-B09A-670B3836B1EB}"/>
              </a:ext>
            </a:extLst>
          </p:cNvPr>
          <p:cNvSpPr>
            <a:spLocks noGrp="1"/>
          </p:cNvSpPr>
          <p:nvPr>
            <p:ph idx="1"/>
          </p:nvPr>
        </p:nvSpPr>
        <p:spPr/>
        <p:txBody>
          <a:bodyPr/>
          <a:lstStyle/>
          <a:p>
            <a:r>
              <a:rPr lang="en-US" sz="4000" b="1" dirty="0"/>
              <a:t>Rebecca V. Lewis</a:t>
            </a:r>
          </a:p>
          <a:p>
            <a:r>
              <a:rPr lang="en-US" dirty="0"/>
              <a:t>Email: revlewis79@gmail.com</a:t>
            </a:r>
          </a:p>
          <a:p>
            <a:r>
              <a:rPr lang="en-US" dirty="0"/>
              <a:t>Portfolio: </a:t>
            </a:r>
            <a:r>
              <a:rPr lang="en-US" dirty="0">
                <a:hlinkClick r:id="rId5">
                  <a:extLst>
                    <a:ext uri="{A12FA001-AC4F-418D-AE19-62706E023703}">
                      <ahyp:hlinkClr xmlns:ahyp="http://schemas.microsoft.com/office/drawing/2018/hyperlinkcolor" val="tx"/>
                    </a:ext>
                  </a:extLst>
                </a:hlinkClick>
              </a:rPr>
              <a:t>RebeccaLewis-DS.github.io</a:t>
            </a:r>
            <a:endParaRPr lang="en-US" dirty="0"/>
          </a:p>
          <a:p>
            <a:r>
              <a:rPr lang="en-US" dirty="0"/>
              <a:t>LinkedIn: </a:t>
            </a:r>
            <a:r>
              <a:rPr lang="en-US" dirty="0">
                <a:hlinkClick r:id="rId6"/>
              </a:rPr>
              <a:t>https://www.linkedin.com/in/rebeccavlewis/</a:t>
            </a:r>
            <a:r>
              <a:rPr lang="en-US" dirty="0"/>
              <a:t> </a:t>
            </a:r>
          </a:p>
        </p:txBody>
      </p:sp>
      <p:sp>
        <p:nvSpPr>
          <p:cNvPr id="3" name="Title 2">
            <a:extLst>
              <a:ext uri="{FF2B5EF4-FFF2-40B4-BE49-F238E27FC236}">
                <a16:creationId xmlns:a16="http://schemas.microsoft.com/office/drawing/2014/main" id="{272B4E80-C3DC-467B-A866-2932A566084D}"/>
              </a:ext>
            </a:extLst>
          </p:cNvPr>
          <p:cNvSpPr>
            <a:spLocks noGrp="1"/>
          </p:cNvSpPr>
          <p:nvPr>
            <p:ph type="title"/>
          </p:nvPr>
        </p:nvSpPr>
        <p:spPr/>
        <p:txBody>
          <a:bodyPr/>
          <a:lstStyle/>
          <a:p>
            <a:r>
              <a:rPr lang="en-US" dirty="0"/>
              <a:t>Contact me</a:t>
            </a:r>
          </a:p>
        </p:txBody>
      </p:sp>
      <p:pic>
        <p:nvPicPr>
          <p:cNvPr id="4" name="Audio 3">
            <a:hlinkClick r:id="" action="ppaction://media"/>
            <a:extLst>
              <a:ext uri="{FF2B5EF4-FFF2-40B4-BE49-F238E27FC236}">
                <a16:creationId xmlns:a16="http://schemas.microsoft.com/office/drawing/2014/main" id="{E984DE44-3DAB-4E62-8BE1-9E9B4D2E7B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08257452"/>
      </p:ext>
    </p:extLst>
  </p:cSld>
  <p:clrMapOvr>
    <a:masterClrMapping/>
  </p:clrMapOvr>
  <mc:AlternateContent xmlns:mc="http://schemas.openxmlformats.org/markup-compatibility/2006" xmlns:p14="http://schemas.microsoft.com/office/powerpoint/2010/main">
    <mc:Choice Requires="p14">
      <p:transition spd="slow" p14:dur="2000" advTm="21675"/>
    </mc:Choice>
    <mc:Fallback xmlns="">
      <p:transition spd="slow" advTm="21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a:solidFill>
                  <a:schemeClr val="tx1">
                    <a:lumMod val="85000"/>
                    <a:lumOff val="15000"/>
                  </a:schemeClr>
                </a:solidFill>
              </a:rPr>
              <a:t>Why do we care about animal welfare?</a:t>
            </a: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a:xfrm>
            <a:off x="7169319" y="764611"/>
            <a:ext cx="4016206" cy="5195425"/>
          </a:xfrm>
        </p:spPr>
        <p:txBody>
          <a:bodyPr>
            <a:normAutofit/>
          </a:bodyPr>
          <a:lstStyle/>
          <a:p>
            <a:pPr marL="285750" indent="-285750">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rPr>
              <a:t>O</a:t>
            </a:r>
            <a:r>
              <a:rPr lang="en-US" sz="2800" dirty="0">
                <a:effectLst/>
                <a:latin typeface="Times New Roman" panose="02020603050405020304" pitchFamily="18" charset="0"/>
                <a:ea typeface="Times New Roman" panose="02020603050405020304" pitchFamily="18" charset="0"/>
              </a:rPr>
              <a:t>ver </a:t>
            </a:r>
            <a:r>
              <a:rPr lang="en-US" sz="3600" b="1" dirty="0">
                <a:effectLst/>
                <a:latin typeface="Times New Roman" panose="02020603050405020304" pitchFamily="18" charset="0"/>
                <a:ea typeface="Times New Roman" panose="02020603050405020304" pitchFamily="18" charset="0"/>
              </a:rPr>
              <a:t>6.5</a:t>
            </a:r>
            <a:r>
              <a:rPr lang="en-US" sz="2800" dirty="0">
                <a:effectLst/>
                <a:latin typeface="Times New Roman" panose="02020603050405020304" pitchFamily="18" charset="0"/>
                <a:ea typeface="Times New Roman" panose="02020603050405020304" pitchFamily="18" charset="0"/>
              </a:rPr>
              <a:t> million animals enter shelters each year.</a:t>
            </a:r>
            <a:r>
              <a:rPr lang="en-US" sz="2800" baseline="30000" dirty="0">
                <a:latin typeface="Times New Roman" panose="02020603050405020304" pitchFamily="18" charset="0"/>
                <a:ea typeface="Times New Roman" panose="02020603050405020304" pitchFamily="18" charset="0"/>
              </a:rPr>
              <a:t>4</a:t>
            </a:r>
            <a:endParaRPr lang="en-US" sz="2800" baseline="300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28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800" dirty="0">
                <a:effectLst/>
                <a:latin typeface="Times New Roman" panose="02020603050405020304" pitchFamily="18" charset="0"/>
                <a:ea typeface="Times New Roman" panose="02020603050405020304" pitchFamily="18" charset="0"/>
              </a:rPr>
              <a:t>Approximately </a:t>
            </a:r>
            <a:r>
              <a:rPr lang="en-US" sz="3600" b="1" dirty="0">
                <a:effectLst/>
                <a:latin typeface="Times New Roman" panose="02020603050405020304" pitchFamily="18" charset="0"/>
                <a:ea typeface="Times New Roman" panose="02020603050405020304" pitchFamily="18" charset="0"/>
              </a:rPr>
              <a:t>1.5</a:t>
            </a:r>
            <a:r>
              <a:rPr lang="en-US" sz="2800" dirty="0">
                <a:effectLst/>
                <a:latin typeface="Times New Roman" panose="02020603050405020304" pitchFamily="18" charset="0"/>
                <a:ea typeface="Times New Roman" panose="02020603050405020304" pitchFamily="18" charset="0"/>
              </a:rPr>
              <a:t> million animals are euthanized.</a:t>
            </a:r>
            <a:r>
              <a:rPr lang="en-US" sz="2800" baseline="30000" dirty="0">
                <a:latin typeface="Times New Roman" panose="02020603050405020304" pitchFamily="18" charset="0"/>
                <a:ea typeface="Times New Roman" panose="02020603050405020304" pitchFamily="18" charset="0"/>
              </a:rPr>
              <a:t>4</a:t>
            </a:r>
            <a:endParaRPr lang="en-US" sz="2800" spc="200" baseline="30000" dirty="0">
              <a:solidFill>
                <a:schemeClr val="tx1"/>
              </a:solidFill>
            </a:endParaRPr>
          </a:p>
        </p:txBody>
      </p:sp>
      <p:pic>
        <p:nvPicPr>
          <p:cNvPr id="3" name="Audio 2">
            <a:hlinkClick r:id="" action="ppaction://media"/>
            <a:extLst>
              <a:ext uri="{FF2B5EF4-FFF2-40B4-BE49-F238E27FC236}">
                <a16:creationId xmlns:a16="http://schemas.microsoft.com/office/drawing/2014/main" id="{E34449A0-41F8-4569-9D1A-336C48CE6DE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971976701"/>
      </p:ext>
    </p:extLst>
  </p:cSld>
  <p:clrMapOvr>
    <a:masterClrMapping/>
  </p:clrMapOvr>
  <mc:AlternateContent xmlns:mc="http://schemas.openxmlformats.org/markup-compatibility/2006" xmlns:p14="http://schemas.microsoft.com/office/powerpoint/2010/main">
    <mc:Choice Requires="p14">
      <p:transition spd="slow" p14:dur="2000" advTm="32568"/>
    </mc:Choice>
    <mc:Fallback xmlns="">
      <p:transition spd="slow" advTm="32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p:txBody>
          <a:bodyPr/>
          <a:lstStyle/>
          <a:p>
            <a:r>
              <a:rPr lang="en-US" dirty="0"/>
              <a:t>Who is an Animal Control Officer?</a:t>
            </a:r>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p:txBody>
          <a:bodyPr>
            <a:normAutofit/>
          </a:bodyPr>
          <a:lstStyle/>
          <a:p>
            <a:br>
              <a:rPr lang="en-US" dirty="0"/>
            </a:br>
            <a:r>
              <a:rPr lang="en-US" dirty="0"/>
              <a:t>Animal control officers play an important role in improving the welfare of animals in the community.</a:t>
            </a:r>
          </a:p>
          <a:p>
            <a:r>
              <a:rPr lang="en-US" dirty="0"/>
              <a:t>The mission of the Baton Rouge Animal Control and Rescue Center is “protecting animals from people and people from animals.”</a:t>
            </a:r>
            <a:r>
              <a:rPr lang="en-US" baseline="30000" dirty="0"/>
              <a:t>2</a:t>
            </a:r>
          </a:p>
          <a:p>
            <a:r>
              <a:rPr lang="en-US" dirty="0"/>
              <a:t>They are responsible for investigating animal related complaints, resolving animal related issues, and enforcing the local laws surrounding animals.</a:t>
            </a:r>
            <a:r>
              <a:rPr lang="en-US" baseline="30000" dirty="0"/>
              <a:t>2</a:t>
            </a:r>
            <a:endParaRPr lang="en-US" dirty="0"/>
          </a:p>
          <a:p>
            <a:endParaRPr lang="en-US" dirty="0"/>
          </a:p>
        </p:txBody>
      </p:sp>
      <p:pic>
        <p:nvPicPr>
          <p:cNvPr id="27" name="Picture Placeholder 26">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6644084" y="633875"/>
            <a:ext cx="4193381" cy="5591175"/>
          </a:xfrm>
        </p:spPr>
      </p:pic>
      <p:sp>
        <p:nvSpPr>
          <p:cNvPr id="2" name="TextBox 1">
            <a:extLst>
              <a:ext uri="{FF2B5EF4-FFF2-40B4-BE49-F238E27FC236}">
                <a16:creationId xmlns:a16="http://schemas.microsoft.com/office/drawing/2014/main" id="{04E51D17-1B8D-4532-9E86-AB4B297A4025}"/>
              </a:ext>
            </a:extLst>
          </p:cNvPr>
          <p:cNvSpPr txBox="1"/>
          <p:nvPr/>
        </p:nvSpPr>
        <p:spPr>
          <a:xfrm>
            <a:off x="6644084" y="6225050"/>
            <a:ext cx="4193381" cy="230832"/>
          </a:xfrm>
          <a:prstGeom prst="rect">
            <a:avLst/>
          </a:prstGeom>
          <a:noFill/>
        </p:spPr>
        <p:txBody>
          <a:bodyPr wrap="square" rtlCol="0">
            <a:spAutoFit/>
          </a:bodyPr>
          <a:lstStyle/>
          <a:p>
            <a:r>
              <a:rPr lang="en-US" sz="900">
                <a:hlinkClick r:id="rId6" tooltip="https://myedmondsnews.com/2015/11/a-day-on-the-job-with-edmonds-animal-control-officer-debbie-dawson/"/>
              </a:rPr>
              <a:t>This Photo</a:t>
            </a:r>
            <a:r>
              <a:rPr lang="en-US" sz="900"/>
              <a:t> by Unknown Author is licensed under </a:t>
            </a:r>
            <a:r>
              <a:rPr lang="en-US" sz="900">
                <a:hlinkClick r:id="rId7" tooltip="https://creativecommons.org/licenses/by/3.0/"/>
              </a:rPr>
              <a:t>CC BY</a:t>
            </a:r>
            <a:endParaRPr lang="en-US" sz="900"/>
          </a:p>
        </p:txBody>
      </p:sp>
      <p:pic>
        <p:nvPicPr>
          <p:cNvPr id="4" name="Audio 3">
            <a:hlinkClick r:id="" action="ppaction://media"/>
            <a:extLst>
              <a:ext uri="{FF2B5EF4-FFF2-40B4-BE49-F238E27FC236}">
                <a16:creationId xmlns:a16="http://schemas.microsoft.com/office/drawing/2014/main" id="{C35E904C-DD48-4C48-89F4-C8B583FE3A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55359701"/>
      </p:ext>
    </p:extLst>
  </p:cSld>
  <p:clrMapOvr>
    <a:masterClrMapping/>
  </p:clrMapOvr>
  <mc:AlternateContent xmlns:mc="http://schemas.openxmlformats.org/markup-compatibility/2006" xmlns:p14="http://schemas.microsoft.com/office/powerpoint/2010/main">
    <mc:Choice Requires="p14">
      <p:transition spd="slow" p14:dur="2000" advTm="55925"/>
    </mc:Choice>
    <mc:Fallback xmlns="">
      <p:transition spd="slow" advTm="5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9F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AF3C2-52A9-4FC8-97B9-AAD0F2CE1E46}"/>
              </a:ext>
            </a:extLst>
          </p:cNvPr>
          <p:cNvSpPr>
            <a:spLocks noGrp="1"/>
          </p:cNvSpPr>
          <p:nvPr>
            <p:ph type="title"/>
          </p:nvPr>
        </p:nvSpPr>
        <p:spPr>
          <a:xfrm>
            <a:off x="635000" y="3135207"/>
            <a:ext cx="4886854" cy="587584"/>
          </a:xfrm>
        </p:spPr>
        <p:txBody>
          <a:bodyPr anchor="ctr">
            <a:normAutofit/>
          </a:bodyPr>
          <a:lstStyle/>
          <a:p>
            <a:r>
              <a:rPr lang="en-US" dirty="0"/>
              <a:t>East Baton Rouge Parish</a:t>
            </a:r>
            <a:r>
              <a:rPr lang="en-US" baseline="30000" dirty="0"/>
              <a:t>5</a:t>
            </a:r>
          </a:p>
        </p:txBody>
      </p:sp>
      <p:pic>
        <p:nvPicPr>
          <p:cNvPr id="6" name="Picture Placeholder 5" descr="Diagram&#10;&#10;Description automatically generated">
            <a:extLst>
              <a:ext uri="{FF2B5EF4-FFF2-40B4-BE49-F238E27FC236}">
                <a16:creationId xmlns:a16="http://schemas.microsoft.com/office/drawing/2014/main" id="{07A6D46B-8812-4DB1-A9A8-63D3BEE9AF13}"/>
              </a:ext>
            </a:extLst>
          </p:cNvPr>
          <p:cNvPicPr>
            <a:picLocks noGrp="1" noChangeAspect="1"/>
          </p:cNvPicPr>
          <p:nvPr>
            <p:ph sz="half" idx="2"/>
          </p:nvPr>
        </p:nvPicPr>
        <p:blipFill>
          <a:blip r:embed="rId5" cstate="screen">
            <a:alphaModFix/>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400000"/>
                    </a14:imgEffect>
                    <a14:imgEffect>
                      <a14:brightnessContrast bright="12000" contrast="-14000"/>
                    </a14:imgEffect>
                  </a14:imgLayer>
                </a14:imgProps>
              </a:ext>
              <a:ext uri="{28A0092B-C50C-407E-A947-70E740481C1C}">
                <a14:useLocalDpi xmlns:a14="http://schemas.microsoft.com/office/drawing/2010/main"/>
              </a:ext>
            </a:extLst>
          </a:blip>
          <a:stretch>
            <a:fillRect/>
          </a:stretch>
        </p:blipFill>
        <p:spPr>
          <a:xfrm>
            <a:off x="5966750" y="633874"/>
            <a:ext cx="5590250" cy="5590250"/>
          </a:xfrm>
          <a:solidFill>
            <a:srgbClr val="000000">
              <a:alpha val="0"/>
            </a:srgbClr>
          </a:solidFill>
        </p:spPr>
      </p:pic>
      <p:pic>
        <p:nvPicPr>
          <p:cNvPr id="7" name="Audio 6">
            <a:hlinkClick r:id="" action="ppaction://media"/>
            <a:extLst>
              <a:ext uri="{FF2B5EF4-FFF2-40B4-BE49-F238E27FC236}">
                <a16:creationId xmlns:a16="http://schemas.microsoft.com/office/drawing/2014/main" id="{1387CCB6-EDB7-4229-846A-C99B238840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5596515"/>
      </p:ext>
    </p:extLst>
  </p:cSld>
  <p:clrMapOvr>
    <a:masterClrMapping/>
  </p:clrMapOvr>
  <mc:AlternateContent xmlns:mc="http://schemas.openxmlformats.org/markup-compatibility/2006" xmlns:p14="http://schemas.microsoft.com/office/powerpoint/2010/main">
    <mc:Choice Requires="p14">
      <p:transition spd="slow" p14:dur="2000" advTm="30922"/>
    </mc:Choice>
    <mc:Fallback xmlns="">
      <p:transition spd="slow" advTm="3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 Art graphic of Picture Accent Process">
            <a:extLst>
              <a:ext uri="{FF2B5EF4-FFF2-40B4-BE49-F238E27FC236}">
                <a16:creationId xmlns:a16="http://schemas.microsoft.com/office/drawing/2014/main" id="{BE8337B7-28C4-492B-8228-3183A1C23832}"/>
              </a:ext>
            </a:extLst>
          </p:cNvPr>
          <p:cNvGraphicFramePr>
            <a:graphicFrameLocks noGrp="1"/>
          </p:cNvGraphicFramePr>
          <p:nvPr>
            <p:ph idx="1"/>
            <p:extLst>
              <p:ext uri="{D42A27DB-BD31-4B8C-83A1-F6EECF244321}">
                <p14:modId xmlns:p14="http://schemas.microsoft.com/office/powerpoint/2010/main" val="2061833619"/>
              </p:ext>
            </p:extLst>
          </p:nvPr>
        </p:nvGraphicFramePr>
        <p:xfrm>
          <a:off x="1096963" y="2154341"/>
          <a:ext cx="10058400" cy="37607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003F7245-B0E5-484F-88D0-FA9D0C77C036}"/>
              </a:ext>
            </a:extLst>
          </p:cNvPr>
          <p:cNvSpPr>
            <a:spLocks noGrp="1"/>
          </p:cNvSpPr>
          <p:nvPr>
            <p:ph type="title"/>
          </p:nvPr>
        </p:nvSpPr>
        <p:spPr/>
        <p:txBody>
          <a:bodyPr/>
          <a:lstStyle/>
          <a:p>
            <a:r>
              <a:rPr lang="en-US" dirty="0"/>
              <a:t>What problems need to be solved?</a:t>
            </a:r>
          </a:p>
        </p:txBody>
      </p:sp>
      <p:pic>
        <p:nvPicPr>
          <p:cNvPr id="3" name="Audio 2">
            <a:hlinkClick r:id="" action="ppaction://media"/>
            <a:extLst>
              <a:ext uri="{FF2B5EF4-FFF2-40B4-BE49-F238E27FC236}">
                <a16:creationId xmlns:a16="http://schemas.microsoft.com/office/drawing/2014/main" id="{943B312D-4290-483F-881A-C6BA66E3B0B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28626550"/>
      </p:ext>
    </p:extLst>
  </p:cSld>
  <p:clrMapOvr>
    <a:masterClrMapping/>
  </p:clrMapOvr>
  <mc:AlternateContent xmlns:mc="http://schemas.openxmlformats.org/markup-compatibility/2006" xmlns:p14="http://schemas.microsoft.com/office/powerpoint/2010/main">
    <mc:Choice Requires="p14">
      <p:transition spd="slow" p14:dur="2000" advTm="54369"/>
    </mc:Choice>
    <mc:Fallback xmlns="">
      <p:transition spd="slow" advTm="5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lf of a dog's face">
            <a:extLst>
              <a:ext uri="{FF2B5EF4-FFF2-40B4-BE49-F238E27FC236}">
                <a16:creationId xmlns:a16="http://schemas.microsoft.com/office/drawing/2014/main" id="{2FE08637-9032-4F86-A83A-D8000413D4CA}"/>
              </a:ext>
            </a:extLst>
          </p:cNvPr>
          <p:cNvPicPr>
            <a:picLocks noChangeAspect="1"/>
          </p:cNvPicPr>
          <p:nvPr/>
        </p:nvPicPr>
        <p:blipFill rotWithShape="1">
          <a:blip r:embed="rId5" cstate="screen">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19000" contrast="-33000"/>
                    </a14:imgEffect>
                  </a14:imgLayer>
                </a14:imgProps>
              </a:ext>
              <a:ext uri="{28A0092B-C50C-407E-A947-70E740481C1C}">
                <a14:useLocalDpi xmlns:a14="http://schemas.microsoft.com/office/drawing/2010/main"/>
              </a:ext>
            </a:extLst>
          </a:blip>
          <a:srcRect/>
          <a:stretch/>
        </p:blipFill>
        <p:spPr>
          <a:xfrm>
            <a:off x="635001" y="3022909"/>
            <a:ext cx="10921998" cy="3294019"/>
          </a:xfrm>
          <a:prstGeom prst="rect">
            <a:avLst/>
          </a:prstGeom>
          <a:solidFill>
            <a:srgbClr val="EDEFF7"/>
          </a:solidFill>
        </p:spPr>
      </p:pic>
      <p:sp>
        <p:nvSpPr>
          <p:cNvPr id="3" name="Title 2">
            <a:extLst>
              <a:ext uri="{FF2B5EF4-FFF2-40B4-BE49-F238E27FC236}">
                <a16:creationId xmlns:a16="http://schemas.microsoft.com/office/drawing/2014/main" id="{24B3BC5B-4725-42B9-9E72-B5F14964E3F7}"/>
              </a:ext>
            </a:extLst>
          </p:cNvPr>
          <p:cNvSpPr>
            <a:spLocks noGrp="1"/>
          </p:cNvSpPr>
          <p:nvPr>
            <p:ph type="title"/>
          </p:nvPr>
        </p:nvSpPr>
        <p:spPr>
          <a:xfrm>
            <a:off x="955056" y="662843"/>
            <a:ext cx="10113645" cy="743682"/>
          </a:xfrm>
        </p:spPr>
        <p:txBody>
          <a:bodyPr anchor="b">
            <a:normAutofit/>
          </a:bodyPr>
          <a:lstStyle/>
          <a:p>
            <a:r>
              <a:rPr lang="en-US" dirty="0"/>
              <a:t>How can we solve them?</a:t>
            </a:r>
          </a:p>
        </p:txBody>
      </p:sp>
      <p:sp>
        <p:nvSpPr>
          <p:cNvPr id="2" name="Content Placeholder 1">
            <a:extLst>
              <a:ext uri="{FF2B5EF4-FFF2-40B4-BE49-F238E27FC236}">
                <a16:creationId xmlns:a16="http://schemas.microsoft.com/office/drawing/2014/main" id="{558EE88D-A71B-41F5-8F32-02A6EA5C57AB}"/>
              </a:ext>
            </a:extLst>
          </p:cNvPr>
          <p:cNvSpPr>
            <a:spLocks noGrp="1"/>
          </p:cNvSpPr>
          <p:nvPr>
            <p:ph type="body" sz="half" idx="2"/>
          </p:nvPr>
        </p:nvSpPr>
        <p:spPr>
          <a:xfrm>
            <a:off x="984545" y="1664422"/>
            <a:ext cx="10113264" cy="609600"/>
          </a:xfrm>
        </p:spPr>
        <p:txBody>
          <a:bodyPr>
            <a:noAutofit/>
          </a:bodyPr>
          <a:lstStyle/>
          <a:p>
            <a:pPr algn="just"/>
            <a:r>
              <a:rPr lang="en-US" sz="2400" dirty="0"/>
              <a:t>The objective of this project is to analyze incident data collected by an animal control agency and use it to provide vital information to address animal welfare problems by community. </a:t>
            </a:r>
          </a:p>
        </p:txBody>
      </p:sp>
      <p:pic>
        <p:nvPicPr>
          <p:cNvPr id="6" name="Audio 5">
            <a:hlinkClick r:id="" action="ppaction://media"/>
            <a:extLst>
              <a:ext uri="{FF2B5EF4-FFF2-40B4-BE49-F238E27FC236}">
                <a16:creationId xmlns:a16="http://schemas.microsoft.com/office/drawing/2014/main" id="{FFA03925-EC19-449F-87B5-D65DBB8A99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05075728"/>
      </p:ext>
    </p:extLst>
  </p:cSld>
  <p:clrMapOvr>
    <a:masterClrMapping/>
  </p:clrMapOvr>
  <mc:AlternateContent xmlns:mc="http://schemas.openxmlformats.org/markup-compatibility/2006" xmlns:p14="http://schemas.microsoft.com/office/powerpoint/2010/main">
    <mc:Choice Requires="p14">
      <p:transition spd="slow" p14:dur="2000" advTm="18735"/>
    </mc:Choice>
    <mc:Fallback xmlns="">
      <p:transition spd="slow" advTm="18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a:extLst>
              <a:ext uri="{FF2B5EF4-FFF2-40B4-BE49-F238E27FC236}">
                <a16:creationId xmlns:a16="http://schemas.microsoft.com/office/drawing/2014/main" id="{23DC787A-08FC-4A52-AE5F-CD0ED9A5C139}"/>
              </a:ext>
            </a:extLst>
          </p:cNvPr>
          <p:cNvSpPr>
            <a:spLocks noGrp="1"/>
          </p:cNvSpPr>
          <p:nvPr>
            <p:ph type="body" idx="1"/>
          </p:nvPr>
        </p:nvSpPr>
        <p:spPr>
          <a:xfrm>
            <a:off x="1097280" y="2057400"/>
            <a:ext cx="4639736" cy="736282"/>
          </a:xfrm>
        </p:spPr>
        <p:txBody>
          <a:bodyPr/>
          <a:lstStyle/>
          <a:p>
            <a:r>
              <a:rPr lang="en-US" dirty="0"/>
              <a:t>Condition</a:t>
            </a:r>
          </a:p>
        </p:txBody>
      </p:sp>
      <p:sp>
        <p:nvSpPr>
          <p:cNvPr id="23" name="Content Placeholder 2">
            <a:extLst>
              <a:ext uri="{FF2B5EF4-FFF2-40B4-BE49-F238E27FC236}">
                <a16:creationId xmlns:a16="http://schemas.microsoft.com/office/drawing/2014/main" id="{1FFA283A-440A-4CD1-927D-7B584263BD5B}"/>
              </a:ext>
            </a:extLst>
          </p:cNvPr>
          <p:cNvSpPr>
            <a:spLocks noGrp="1"/>
          </p:cNvSpPr>
          <p:nvPr>
            <p:ph sz="half" idx="2"/>
          </p:nvPr>
        </p:nvSpPr>
        <p:spPr>
          <a:xfrm>
            <a:off x="1097280" y="2958274"/>
            <a:ext cx="4639736" cy="2910821"/>
          </a:xfrm>
        </p:spPr>
        <p:txBody>
          <a:bodyPr/>
          <a:lstStyle/>
          <a:p>
            <a:pPr lvl="1">
              <a:buFont typeface="Arial" panose="020B0604020202020204" pitchFamily="34" charset="0"/>
              <a:buChar char="•"/>
            </a:pPr>
            <a:r>
              <a:rPr lang="en-US" dirty="0"/>
              <a:t>Emaciated</a:t>
            </a:r>
          </a:p>
          <a:p>
            <a:pPr lvl="1">
              <a:buFont typeface="Arial" panose="020B0604020202020204" pitchFamily="34" charset="0"/>
              <a:buChar char="•"/>
            </a:pPr>
            <a:r>
              <a:rPr lang="en-US" dirty="0"/>
              <a:t>Poor </a:t>
            </a:r>
          </a:p>
          <a:p>
            <a:pPr lvl="1">
              <a:buFont typeface="Arial" panose="020B0604020202020204" pitchFamily="34" charset="0"/>
              <a:buChar char="•"/>
            </a:pPr>
            <a:r>
              <a:rPr lang="en-US" dirty="0"/>
              <a:t>Fair</a:t>
            </a:r>
          </a:p>
          <a:p>
            <a:pPr lvl="1">
              <a:buFont typeface="Arial" panose="020B0604020202020204" pitchFamily="34" charset="0"/>
              <a:buChar char="•"/>
            </a:pPr>
            <a:r>
              <a:rPr lang="en-US" dirty="0"/>
              <a:t>Good</a:t>
            </a:r>
          </a:p>
          <a:p>
            <a:pPr lvl="1">
              <a:buFont typeface="Arial" panose="020B0604020202020204" pitchFamily="34" charset="0"/>
              <a:buChar char="•"/>
            </a:pPr>
            <a:r>
              <a:rPr lang="en-US" dirty="0"/>
              <a:t> Excellent</a:t>
            </a:r>
          </a:p>
          <a:p>
            <a:pPr lvl="1">
              <a:buFont typeface="Arial" panose="020B0604020202020204" pitchFamily="34" charset="0"/>
              <a:buChar char="•"/>
            </a:pPr>
            <a:r>
              <a:rPr lang="en-US" dirty="0"/>
              <a:t>Unknown</a:t>
            </a:r>
          </a:p>
        </p:txBody>
      </p:sp>
      <p:sp>
        <p:nvSpPr>
          <p:cNvPr id="25" name="Text Placeholder 3">
            <a:extLst>
              <a:ext uri="{FF2B5EF4-FFF2-40B4-BE49-F238E27FC236}">
                <a16:creationId xmlns:a16="http://schemas.microsoft.com/office/drawing/2014/main" id="{56D5D20A-FAE7-4C5A-9081-6572DABCB739}"/>
              </a:ext>
            </a:extLst>
          </p:cNvPr>
          <p:cNvSpPr>
            <a:spLocks noGrp="1"/>
          </p:cNvSpPr>
          <p:nvPr>
            <p:ph type="body" sz="quarter" idx="3"/>
          </p:nvPr>
        </p:nvSpPr>
        <p:spPr>
          <a:xfrm>
            <a:off x="6515944" y="2057400"/>
            <a:ext cx="4639736" cy="736282"/>
          </a:xfrm>
        </p:spPr>
        <p:txBody>
          <a:bodyPr/>
          <a:lstStyle/>
          <a:p>
            <a:r>
              <a:rPr lang="en-US" dirty="0"/>
              <a:t>Temperament</a:t>
            </a:r>
          </a:p>
        </p:txBody>
      </p:sp>
      <p:sp>
        <p:nvSpPr>
          <p:cNvPr id="27" name="Content Placeholder 4">
            <a:extLst>
              <a:ext uri="{FF2B5EF4-FFF2-40B4-BE49-F238E27FC236}">
                <a16:creationId xmlns:a16="http://schemas.microsoft.com/office/drawing/2014/main" id="{11B283CA-B1CB-4E11-A48F-76CAFC9197E4}"/>
              </a:ext>
            </a:extLst>
          </p:cNvPr>
          <p:cNvSpPr>
            <a:spLocks noGrp="1"/>
          </p:cNvSpPr>
          <p:nvPr>
            <p:ph sz="quarter" idx="4"/>
          </p:nvPr>
        </p:nvSpPr>
        <p:spPr>
          <a:xfrm>
            <a:off x="6515944" y="2958273"/>
            <a:ext cx="4639736" cy="2910821"/>
          </a:xfrm>
        </p:spPr>
        <p:txBody>
          <a:bodyPr/>
          <a:lstStyle/>
          <a:p>
            <a:pPr lvl="1">
              <a:buFont typeface="Arial" panose="020B0604020202020204" pitchFamily="34" charset="0"/>
              <a:buChar char="•"/>
            </a:pPr>
            <a:r>
              <a:rPr lang="en-US" dirty="0"/>
              <a:t>Friendly</a:t>
            </a:r>
          </a:p>
          <a:p>
            <a:pPr lvl="1">
              <a:buFont typeface="Arial" panose="020B0604020202020204" pitchFamily="34" charset="0"/>
              <a:buChar char="•"/>
            </a:pPr>
            <a:r>
              <a:rPr lang="en-US" dirty="0"/>
              <a:t>Normal</a:t>
            </a:r>
          </a:p>
          <a:p>
            <a:pPr lvl="1">
              <a:buFont typeface="Arial" panose="020B0604020202020204" pitchFamily="34" charset="0"/>
              <a:buChar char="•"/>
            </a:pPr>
            <a:r>
              <a:rPr lang="en-US" dirty="0"/>
              <a:t>Nervous</a:t>
            </a:r>
          </a:p>
          <a:p>
            <a:pPr lvl="1">
              <a:buFont typeface="Arial" panose="020B0604020202020204" pitchFamily="34" charset="0"/>
              <a:buChar char="•"/>
            </a:pPr>
            <a:r>
              <a:rPr lang="en-US" dirty="0"/>
              <a:t>Scared</a:t>
            </a:r>
          </a:p>
          <a:p>
            <a:pPr lvl="1">
              <a:buFont typeface="Arial" panose="020B0604020202020204" pitchFamily="34" charset="0"/>
              <a:buChar char="•"/>
            </a:pPr>
            <a:r>
              <a:rPr lang="en-US" dirty="0"/>
              <a:t>Dangerous</a:t>
            </a:r>
          </a:p>
          <a:p>
            <a:pPr lvl="1">
              <a:buFont typeface="Arial" panose="020B0604020202020204" pitchFamily="34" charset="0"/>
              <a:buChar char="•"/>
            </a:pPr>
            <a:r>
              <a:rPr lang="en-US" dirty="0"/>
              <a:t>Unknown</a:t>
            </a:r>
          </a:p>
        </p:txBody>
      </p:sp>
      <p:sp>
        <p:nvSpPr>
          <p:cNvPr id="16" name="Title 15">
            <a:extLst>
              <a:ext uri="{FF2B5EF4-FFF2-40B4-BE49-F238E27FC236}">
                <a16:creationId xmlns:a16="http://schemas.microsoft.com/office/drawing/2014/main" id="{09E9EE2C-A105-614C-A133-EF7DF2AD004A}"/>
              </a:ext>
            </a:extLst>
          </p:cNvPr>
          <p:cNvSpPr>
            <a:spLocks noGrp="1"/>
          </p:cNvSpPr>
          <p:nvPr>
            <p:ph type="title"/>
          </p:nvPr>
        </p:nvSpPr>
        <p:spPr>
          <a:xfrm>
            <a:off x="1097280" y="942871"/>
            <a:ext cx="10058400" cy="587584"/>
          </a:xfrm>
        </p:spPr>
        <p:txBody>
          <a:bodyPr anchor="ctr">
            <a:normAutofit/>
          </a:bodyPr>
          <a:lstStyle/>
          <a:p>
            <a:r>
              <a:rPr lang="en-US" dirty="0"/>
              <a:t>How can Predictive Analytics Help?</a:t>
            </a:r>
          </a:p>
        </p:txBody>
      </p:sp>
      <p:pic>
        <p:nvPicPr>
          <p:cNvPr id="5" name="Graphic 4" descr="Kitten with solid fill">
            <a:extLst>
              <a:ext uri="{FF2B5EF4-FFF2-40B4-BE49-F238E27FC236}">
                <a16:creationId xmlns:a16="http://schemas.microsoft.com/office/drawing/2014/main" id="{EDE697EC-39BC-4077-AABC-A43291E6B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95649" y="3162300"/>
            <a:ext cx="1533525" cy="1533525"/>
          </a:xfrm>
          <a:prstGeom prst="rect">
            <a:avLst/>
          </a:prstGeom>
        </p:spPr>
      </p:pic>
      <p:pic>
        <p:nvPicPr>
          <p:cNvPr id="7" name="Graphic 6" descr="Puppy 2 with solid fill">
            <a:extLst>
              <a:ext uri="{FF2B5EF4-FFF2-40B4-BE49-F238E27FC236}">
                <a16:creationId xmlns:a16="http://schemas.microsoft.com/office/drawing/2014/main" id="{C93E7995-8207-4012-84F6-6E587EABE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2302" y="3320628"/>
            <a:ext cx="1375198" cy="1375198"/>
          </a:xfrm>
          <a:prstGeom prst="rect">
            <a:avLst/>
          </a:prstGeom>
        </p:spPr>
      </p:pic>
      <p:pic>
        <p:nvPicPr>
          <p:cNvPr id="8" name="Audio 7">
            <a:hlinkClick r:id="" action="ppaction://media"/>
            <a:extLst>
              <a:ext uri="{FF2B5EF4-FFF2-40B4-BE49-F238E27FC236}">
                <a16:creationId xmlns:a16="http://schemas.microsoft.com/office/drawing/2014/main" id="{1978FD31-467C-4285-8806-1F7C9E6CC7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07400651"/>
      </p:ext>
    </p:extLst>
  </p:cSld>
  <p:clrMapOvr>
    <a:masterClrMapping/>
  </p:clrMapOvr>
  <mc:AlternateContent xmlns:mc="http://schemas.openxmlformats.org/markup-compatibility/2006" xmlns:p14="http://schemas.microsoft.com/office/powerpoint/2010/main">
    <mc:Choice Requires="p14">
      <p:transition spd="slow" p14:dur="2000" advTm="75172"/>
    </mc:Choice>
    <mc:Fallback xmlns="">
      <p:transition spd="slow" advTm="7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Paw prints with solid fill">
            <a:extLst>
              <a:ext uri="{FF2B5EF4-FFF2-40B4-BE49-F238E27FC236}">
                <a16:creationId xmlns:a16="http://schemas.microsoft.com/office/drawing/2014/main" id="{E52639FB-A93C-4B80-93EC-08E8651E9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5187" y="633875"/>
            <a:ext cx="5591175" cy="5591175"/>
          </a:xfrm>
          <a:prstGeom prst="rect">
            <a:avLst/>
          </a:prstGeom>
        </p:spPr>
      </p:pic>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1195754" y="942870"/>
            <a:ext cx="4157296" cy="1292750"/>
          </a:xfrm>
        </p:spPr>
        <p:txBody>
          <a:bodyPr anchor="ctr">
            <a:normAutofit/>
          </a:bodyPr>
          <a:lstStyle/>
          <a:p>
            <a:r>
              <a:rPr lang="en-US" dirty="0"/>
              <a:t>Analysis</a:t>
            </a:r>
          </a:p>
        </p:txBody>
      </p:sp>
      <p:sp>
        <p:nvSpPr>
          <p:cNvPr id="5" name="Content Placeholder 16">
            <a:extLst>
              <a:ext uri="{FF2B5EF4-FFF2-40B4-BE49-F238E27FC236}">
                <a16:creationId xmlns:a16="http://schemas.microsoft.com/office/drawing/2014/main" id="{1767C3A5-716B-449E-AD5B-85F8AAA09343}"/>
              </a:ext>
            </a:extLst>
          </p:cNvPr>
          <p:cNvSpPr txBox="1">
            <a:spLocks/>
          </p:cNvSpPr>
          <p:nvPr/>
        </p:nvSpPr>
        <p:spPr>
          <a:xfrm>
            <a:off x="1195754" y="1926649"/>
            <a:ext cx="4548098" cy="3633471"/>
          </a:xfrm>
          <a:prstGeom prst="rect">
            <a:avLst/>
          </a:prstGeom>
        </p:spPr>
        <p:txBody>
          <a:bodyPr vert="horz" lIns="0" tIns="45720" rIns="0" bIns="45720" rtlCol="0" anchor="ctr">
            <a:normAutofit/>
          </a:bodyPr>
          <a:lstStyle>
            <a:lvl1pPr marL="0" indent="0" algn="l" defTabSz="914400" rtl="0" eaLnBrk="1" latinLnBrk="0" hangingPunct="1">
              <a:lnSpc>
                <a:spcPct val="100000"/>
              </a:lnSpc>
              <a:spcBef>
                <a:spcPts val="1200"/>
              </a:spcBef>
              <a:spcAft>
                <a:spcPts val="200"/>
              </a:spcAft>
              <a:buClr>
                <a:schemeClr val="tx1"/>
              </a:buClr>
              <a:buSzPct val="100000"/>
              <a:buFont typeface="Calibri" panose="020F0502020204030204" pitchFamily="34" charset="0"/>
              <a:buNone/>
              <a:defRPr sz="1600" kern="1200">
                <a:solidFill>
                  <a:schemeClr val="tx1"/>
                </a:solidFill>
                <a:latin typeface="+mn-lt"/>
                <a:ea typeface="+mn-ea"/>
                <a:cs typeface="+mn-cs"/>
              </a:defRPr>
            </a:lvl1pPr>
            <a:lvl2pPr marL="201168" indent="0" algn="l" defTabSz="914400" rtl="0" eaLnBrk="1" latinLnBrk="0" hangingPunct="1">
              <a:lnSpc>
                <a:spcPct val="100000"/>
              </a:lnSpc>
              <a:spcBef>
                <a:spcPts val="200"/>
              </a:spcBef>
              <a:spcAft>
                <a:spcPts val="400"/>
              </a:spcAft>
              <a:buClr>
                <a:schemeClr val="tx1"/>
              </a:buClr>
              <a:buFont typeface="Arial" panose="020B0604020202020204" pitchFamily="34" charset="0"/>
              <a:buNone/>
              <a:defRPr sz="14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
                <a:schemeClr val="tx1"/>
              </a:buClr>
              <a:buFont typeface="Arial" panose="020B0604020202020204" pitchFamily="34" charset="0"/>
              <a:buNone/>
              <a:defRPr sz="11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
                <a:schemeClr val="tx1"/>
              </a:buClr>
              <a:buFont typeface="Arial" panose="020B0604020202020204" pitchFamily="34" charset="0"/>
              <a:buNone/>
              <a:defRPr sz="11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
                <a:schemeClr val="tx1"/>
              </a:buClr>
              <a:buFont typeface="Arial" panose="020B0604020202020204" pitchFamily="34" charset="0"/>
              <a:buNone/>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en-US" sz="2000" dirty="0"/>
              <a:t>Data Retrieval and Description</a:t>
            </a:r>
          </a:p>
          <a:p>
            <a:pPr marL="342900" indent="-342900">
              <a:buFont typeface="Arial" panose="020B0604020202020204" pitchFamily="34" charset="0"/>
              <a:buChar char="•"/>
            </a:pPr>
            <a:r>
              <a:rPr lang="en-US" sz="2000" dirty="0"/>
              <a:t>Data Preparation</a:t>
            </a:r>
          </a:p>
          <a:p>
            <a:pPr marL="342900" indent="-342900">
              <a:buFont typeface="Arial" panose="020B0604020202020204" pitchFamily="34" charset="0"/>
              <a:buChar char="•"/>
            </a:pPr>
            <a:r>
              <a:rPr lang="en-US" sz="2000" dirty="0"/>
              <a:t>Data Analysis</a:t>
            </a:r>
          </a:p>
          <a:p>
            <a:pPr marL="342900" indent="-342900">
              <a:buFont typeface="Arial" panose="020B0604020202020204" pitchFamily="34" charset="0"/>
              <a:buChar char="•"/>
            </a:pPr>
            <a:r>
              <a:rPr lang="en-US" sz="2000" dirty="0"/>
              <a:t>Making Predictions</a:t>
            </a:r>
          </a:p>
          <a:p>
            <a:pPr marL="342900" indent="-342900">
              <a:buFont typeface="Arial" panose="020B0604020202020204" pitchFamily="34" charset="0"/>
              <a:buChar char="•"/>
            </a:pPr>
            <a:r>
              <a:rPr lang="en-US" sz="2000" dirty="0"/>
              <a:t>What does it all mean?</a:t>
            </a:r>
          </a:p>
        </p:txBody>
      </p:sp>
      <p:pic>
        <p:nvPicPr>
          <p:cNvPr id="4" name="Audio 3">
            <a:hlinkClick r:id="" action="ppaction://media"/>
            <a:extLst>
              <a:ext uri="{FF2B5EF4-FFF2-40B4-BE49-F238E27FC236}">
                <a16:creationId xmlns:a16="http://schemas.microsoft.com/office/drawing/2014/main" id="{A37DB305-4C6A-4E7A-9044-F057E895C9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837296"/>
      </p:ext>
    </p:extLst>
  </p:cSld>
  <p:clrMapOvr>
    <a:masterClrMapping/>
  </p:clrMapOvr>
  <mc:AlternateContent xmlns:mc="http://schemas.openxmlformats.org/markup-compatibility/2006" xmlns:p14="http://schemas.microsoft.com/office/powerpoint/2010/main">
    <mc:Choice Requires="p14">
      <p:transition spd="slow" p14:dur="2000" advTm="34841"/>
    </mc:Choice>
    <mc:Fallback xmlns="">
      <p:transition spd="slow" advTm="3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5|5.1"/>
</p:tagLst>
</file>

<file path=ppt/tags/tag2.xml><?xml version="1.0" encoding="utf-8"?>
<p:tagLst xmlns:a="http://schemas.openxmlformats.org/drawingml/2006/main" xmlns:r="http://schemas.openxmlformats.org/officeDocument/2006/relationships" xmlns:p="http://schemas.openxmlformats.org/presentationml/2006/main">
  <p:tag name="TIMING" val="|34.2|0.8|0.8|0.8|0.9"/>
</p:tagLst>
</file>

<file path=ppt/tags/tag3.xml><?xml version="1.0" encoding="utf-8"?>
<p:tagLst xmlns:a="http://schemas.openxmlformats.org/drawingml/2006/main" xmlns:r="http://schemas.openxmlformats.org/officeDocument/2006/relationships" xmlns:p="http://schemas.openxmlformats.org/presentationml/2006/main">
  <p:tag name="TIMING" val="|13.1|1.1|1|1.3|8.3"/>
</p:tagLst>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3756</TotalTime>
  <Words>3308</Words>
  <Application>Microsoft Office PowerPoint</Application>
  <PresentationFormat>Widescreen</PresentationFormat>
  <Paragraphs>214</Paragraphs>
  <Slides>24</Slides>
  <Notes>24</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Times New Roman</vt:lpstr>
      <vt:lpstr>RetrospectVTI</vt:lpstr>
      <vt:lpstr>Using Animal Control  Incident Data to Improve  Animal Welfare by Community</vt:lpstr>
      <vt:lpstr>Introduction</vt:lpstr>
      <vt:lpstr>Why do we care about animal welfare?</vt:lpstr>
      <vt:lpstr>Who is an Animal Control Officer?</vt:lpstr>
      <vt:lpstr>East Baton Rouge Parish5</vt:lpstr>
      <vt:lpstr>What problems need to be solved?</vt:lpstr>
      <vt:lpstr>How can we solve them?</vt:lpstr>
      <vt:lpstr>How can Predictive Analytics Help?</vt:lpstr>
      <vt:lpstr>Analysis</vt:lpstr>
      <vt:lpstr>Data</vt:lpstr>
      <vt:lpstr>Data Preparation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vt:lpstr>
      <vt:lpstr>Temperament</vt:lpstr>
      <vt:lpstr>What does it all mean?</vt:lpstr>
      <vt:lpstr>References</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Animal Control  Incident Data to Develop  Community Assistance Programs</dc:title>
  <dc:creator>Rebecca Lewis</dc:creator>
  <cp:lastModifiedBy>Rebecca Lewis</cp:lastModifiedBy>
  <cp:revision>1</cp:revision>
  <cp:lastPrinted>2021-04-11T16:17:19Z</cp:lastPrinted>
  <dcterms:created xsi:type="dcterms:W3CDTF">2021-04-09T02:49:24Z</dcterms:created>
  <dcterms:modified xsi:type="dcterms:W3CDTF">2021-04-12T00:25:55Z</dcterms:modified>
</cp:coreProperties>
</file>